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99" r:id="rId3"/>
    <p:sldId id="300" r:id="rId4"/>
    <p:sldId id="302" r:id="rId5"/>
    <p:sldId id="303" r:id="rId6"/>
    <p:sldId id="301" r:id="rId7"/>
    <p:sldId id="304" r:id="rId8"/>
    <p:sldId id="259" r:id="rId9"/>
    <p:sldId id="307" r:id="rId10"/>
    <p:sldId id="260" r:id="rId11"/>
    <p:sldId id="261" r:id="rId12"/>
    <p:sldId id="262" r:id="rId13"/>
    <p:sldId id="263" r:id="rId14"/>
    <p:sldId id="306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74" r:id="rId46"/>
    <p:sldId id="298" r:id="rId47"/>
    <p:sldId id="276" r:id="rId48"/>
    <p:sldId id="275" r:id="rId49"/>
    <p:sldId id="308" r:id="rId50"/>
    <p:sldId id="309" r:id="rId51"/>
    <p:sldId id="310" r:id="rId52"/>
    <p:sldId id="311" r:id="rId5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D0E59C-7D12-455F-B01E-500767839129}" v="131" dt="2024-05-08T04:07:43.0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4" d="100"/>
          <a:sy n="94" d="100"/>
        </p:scale>
        <p:origin x="60" y="284"/>
      </p:cViewPr>
      <p:guideLst>
        <p:guide orient="horz" pos="225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り ぶ" userId="e79b0678f96bfbc0" providerId="LiveId" clId="{09D0E59C-7D12-455F-B01E-500767839129}"/>
    <pc:docChg chg="undo custSel addSld delSld modSld sldOrd">
      <pc:chgData name="り ぶ" userId="e79b0678f96bfbc0" providerId="LiveId" clId="{09D0E59C-7D12-455F-B01E-500767839129}" dt="2024-05-08T04:07:46.269" v="1427" actId="1076"/>
      <pc:docMkLst>
        <pc:docMk/>
      </pc:docMkLst>
      <pc:sldChg chg="new del">
        <pc:chgData name="り ぶ" userId="e79b0678f96bfbc0" providerId="LiveId" clId="{09D0E59C-7D12-455F-B01E-500767839129}" dt="2024-05-06T05:49:50.414" v="2" actId="2696"/>
        <pc:sldMkLst>
          <pc:docMk/>
          <pc:sldMk cId="2352703651" sldId="256"/>
        </pc:sldMkLst>
      </pc:sldChg>
      <pc:sldChg chg="addSp modSp new del mod">
        <pc:chgData name="り ぶ" userId="e79b0678f96bfbc0" providerId="LiveId" clId="{09D0E59C-7D12-455F-B01E-500767839129}" dt="2024-05-08T00:41:33.089" v="1413" actId="2696"/>
        <pc:sldMkLst>
          <pc:docMk/>
          <pc:sldMk cId="585009396" sldId="257"/>
        </pc:sldMkLst>
        <pc:spChg chg="add mod">
          <ac:chgData name="り ぶ" userId="e79b0678f96bfbc0" providerId="LiveId" clId="{09D0E59C-7D12-455F-B01E-500767839129}" dt="2024-05-08T00:29:01.856" v="1401" actId="1076"/>
          <ac:spMkLst>
            <pc:docMk/>
            <pc:sldMk cId="585009396" sldId="257"/>
            <ac:spMk id="4" creationId="{3A44DA39-4B43-6480-F096-A8468A5F56CF}"/>
          </ac:spMkLst>
        </pc:spChg>
        <pc:spChg chg="add mod">
          <ac:chgData name="り ぶ" userId="e79b0678f96bfbc0" providerId="LiveId" clId="{09D0E59C-7D12-455F-B01E-500767839129}" dt="2024-05-08T00:29:01.856" v="1401" actId="1076"/>
          <ac:spMkLst>
            <pc:docMk/>
            <pc:sldMk cId="585009396" sldId="257"/>
            <ac:spMk id="5" creationId="{0D0B4539-E433-88B5-5094-C58347FE3F12}"/>
          </ac:spMkLst>
        </pc:spChg>
        <pc:spChg chg="add mod">
          <ac:chgData name="り ぶ" userId="e79b0678f96bfbc0" providerId="LiveId" clId="{09D0E59C-7D12-455F-B01E-500767839129}" dt="2024-05-08T00:29:10.545" v="1404" actId="1076"/>
          <ac:spMkLst>
            <pc:docMk/>
            <pc:sldMk cId="585009396" sldId="257"/>
            <ac:spMk id="6" creationId="{065BC4E5-03AF-5DA4-162F-19708E36A2E1}"/>
          </ac:spMkLst>
        </pc:spChg>
        <pc:spChg chg="add mod">
          <ac:chgData name="り ぶ" userId="e79b0678f96bfbc0" providerId="LiveId" clId="{09D0E59C-7D12-455F-B01E-500767839129}" dt="2024-05-08T00:29:10.545" v="1404" actId="1076"/>
          <ac:spMkLst>
            <pc:docMk/>
            <pc:sldMk cId="585009396" sldId="257"/>
            <ac:spMk id="7" creationId="{F309B674-36A0-6AA4-2D7A-FBF9E47D2DA0}"/>
          </ac:spMkLst>
        </pc:spChg>
        <pc:spChg chg="add mod">
          <ac:chgData name="り ぶ" userId="e79b0678f96bfbc0" providerId="LiveId" clId="{09D0E59C-7D12-455F-B01E-500767839129}" dt="2024-05-08T00:29:10.545" v="1404" actId="1076"/>
          <ac:spMkLst>
            <pc:docMk/>
            <pc:sldMk cId="585009396" sldId="257"/>
            <ac:spMk id="8" creationId="{59CBCA32-1A02-E0B4-8259-46C3C30D386A}"/>
          </ac:spMkLst>
        </pc:spChg>
        <pc:picChg chg="add mod">
          <ac:chgData name="り ぶ" userId="e79b0678f96bfbc0" providerId="LiveId" clId="{09D0E59C-7D12-455F-B01E-500767839129}" dt="2024-05-08T00:29:10.545" v="1404" actId="1076"/>
          <ac:picMkLst>
            <pc:docMk/>
            <pc:sldMk cId="585009396" sldId="257"/>
            <ac:picMk id="2" creationId="{05ED8D67-5F42-8618-3142-83116C054C47}"/>
          </ac:picMkLst>
        </pc:picChg>
        <pc:picChg chg="add mod">
          <ac:chgData name="り ぶ" userId="e79b0678f96bfbc0" providerId="LiveId" clId="{09D0E59C-7D12-455F-B01E-500767839129}" dt="2024-05-08T00:29:01.856" v="1401" actId="1076"/>
          <ac:picMkLst>
            <pc:docMk/>
            <pc:sldMk cId="585009396" sldId="257"/>
            <ac:picMk id="3" creationId="{DD9ACB92-5074-5F8D-0ADA-48E5242FE5CD}"/>
          </ac:picMkLst>
        </pc:picChg>
      </pc:sldChg>
      <pc:sldChg chg="addSp modSp new del mod">
        <pc:chgData name="り ぶ" userId="e79b0678f96bfbc0" providerId="LiveId" clId="{09D0E59C-7D12-455F-B01E-500767839129}" dt="2024-05-08T00:41:33.089" v="1413" actId="2696"/>
        <pc:sldMkLst>
          <pc:docMk/>
          <pc:sldMk cId="2297484380" sldId="258"/>
        </pc:sldMkLst>
        <pc:spChg chg="add mod">
          <ac:chgData name="り ぶ" userId="e79b0678f96bfbc0" providerId="LiveId" clId="{09D0E59C-7D12-455F-B01E-500767839129}" dt="2024-05-06T06:15:19.956" v="103" actId="14100"/>
          <ac:spMkLst>
            <pc:docMk/>
            <pc:sldMk cId="2297484380" sldId="258"/>
            <ac:spMk id="4" creationId="{55E7083D-DDFF-3BA9-3590-12EBDD7EAD2E}"/>
          </ac:spMkLst>
        </pc:spChg>
        <pc:spChg chg="add mod">
          <ac:chgData name="り ぶ" userId="e79b0678f96bfbc0" providerId="LiveId" clId="{09D0E59C-7D12-455F-B01E-500767839129}" dt="2024-05-06T06:15:42.867" v="128" actId="14100"/>
          <ac:spMkLst>
            <pc:docMk/>
            <pc:sldMk cId="2297484380" sldId="258"/>
            <ac:spMk id="5" creationId="{43027F3A-E390-4F44-8CE2-E494338B56FB}"/>
          </ac:spMkLst>
        </pc:spChg>
        <pc:spChg chg="add mod">
          <ac:chgData name="り ぶ" userId="e79b0678f96bfbc0" providerId="LiveId" clId="{09D0E59C-7D12-455F-B01E-500767839129}" dt="2024-05-06T06:15:50.966" v="138"/>
          <ac:spMkLst>
            <pc:docMk/>
            <pc:sldMk cId="2297484380" sldId="258"/>
            <ac:spMk id="6" creationId="{70B075F8-9036-1619-7B06-9075016EDC83}"/>
          </ac:spMkLst>
        </pc:spChg>
        <pc:picChg chg="add mod">
          <ac:chgData name="り ぶ" userId="e79b0678f96bfbc0" providerId="LiveId" clId="{09D0E59C-7D12-455F-B01E-500767839129}" dt="2024-05-06T06:13:11.673" v="7" actId="1076"/>
          <ac:picMkLst>
            <pc:docMk/>
            <pc:sldMk cId="2297484380" sldId="258"/>
            <ac:picMk id="3" creationId="{493C1A5A-87B8-05CC-8FF8-BAE60C652E6A}"/>
          </ac:picMkLst>
        </pc:picChg>
      </pc:sldChg>
      <pc:sldChg chg="modSp new mod">
        <pc:chgData name="り ぶ" userId="e79b0678f96bfbc0" providerId="LiveId" clId="{09D0E59C-7D12-455F-B01E-500767839129}" dt="2024-05-06T06:16:25.517" v="140"/>
        <pc:sldMkLst>
          <pc:docMk/>
          <pc:sldMk cId="1506193955" sldId="259"/>
        </pc:sldMkLst>
        <pc:spChg chg="mod">
          <ac:chgData name="り ぶ" userId="e79b0678f96bfbc0" providerId="LiveId" clId="{09D0E59C-7D12-455F-B01E-500767839129}" dt="2024-05-06T06:16:25.517" v="140"/>
          <ac:spMkLst>
            <pc:docMk/>
            <pc:sldMk cId="1506193955" sldId="259"/>
            <ac:spMk id="2" creationId="{3BF6E30B-F623-2338-FC63-B89444423988}"/>
          </ac:spMkLst>
        </pc:spChg>
      </pc:sldChg>
      <pc:sldChg chg="modSp add mod">
        <pc:chgData name="り ぶ" userId="e79b0678f96bfbc0" providerId="LiveId" clId="{09D0E59C-7D12-455F-B01E-500767839129}" dt="2024-05-06T06:16:57.688" v="142"/>
        <pc:sldMkLst>
          <pc:docMk/>
          <pc:sldMk cId="748694327" sldId="260"/>
        </pc:sldMkLst>
        <pc:spChg chg="mod">
          <ac:chgData name="り ぶ" userId="e79b0678f96bfbc0" providerId="LiveId" clId="{09D0E59C-7D12-455F-B01E-500767839129}" dt="2024-05-06T06:16:57.688" v="142"/>
          <ac:spMkLst>
            <pc:docMk/>
            <pc:sldMk cId="748694327" sldId="260"/>
            <ac:spMk id="2" creationId="{3BF6E30B-F623-2338-FC63-B89444423988}"/>
          </ac:spMkLst>
        </pc:spChg>
      </pc:sldChg>
      <pc:sldChg chg="addSp modSp new mod">
        <pc:chgData name="り ぶ" userId="e79b0678f96bfbc0" providerId="LiveId" clId="{09D0E59C-7D12-455F-B01E-500767839129}" dt="2024-05-08T00:28:53.946" v="1400" actId="1076"/>
        <pc:sldMkLst>
          <pc:docMk/>
          <pc:sldMk cId="3259223905" sldId="261"/>
        </pc:sldMkLst>
        <pc:spChg chg="add mod">
          <ac:chgData name="り ぶ" userId="e79b0678f96bfbc0" providerId="LiveId" clId="{09D0E59C-7D12-455F-B01E-500767839129}" dt="2024-05-08T00:28:53.946" v="1400" actId="1076"/>
          <ac:spMkLst>
            <pc:docMk/>
            <pc:sldMk cId="3259223905" sldId="261"/>
            <ac:spMk id="4" creationId="{920F6636-5E8A-74AD-AB3C-385CB6CCCA93}"/>
          </ac:spMkLst>
        </pc:spChg>
        <pc:picChg chg="add mod">
          <ac:chgData name="り ぶ" userId="e79b0678f96bfbc0" providerId="LiveId" clId="{09D0E59C-7D12-455F-B01E-500767839129}" dt="2024-05-08T00:28:34.082" v="1398" actId="1076"/>
          <ac:picMkLst>
            <pc:docMk/>
            <pc:sldMk cId="3259223905" sldId="261"/>
            <ac:picMk id="2" creationId="{6ACB0A4B-1FBA-CA03-A21D-6C0C98E3688E}"/>
          </ac:picMkLst>
        </pc:picChg>
        <pc:picChg chg="add mod">
          <ac:chgData name="り ぶ" userId="e79b0678f96bfbc0" providerId="LiveId" clId="{09D0E59C-7D12-455F-B01E-500767839129}" dt="2024-05-08T00:28:26.798" v="1395" actId="1076"/>
          <ac:picMkLst>
            <pc:docMk/>
            <pc:sldMk cId="3259223905" sldId="261"/>
            <ac:picMk id="3" creationId="{78889BF5-499E-DD5E-3131-40EB2068B519}"/>
          </ac:picMkLst>
        </pc:picChg>
      </pc:sldChg>
      <pc:sldChg chg="addSp new mod">
        <pc:chgData name="り ぶ" userId="e79b0678f96bfbc0" providerId="LiveId" clId="{09D0E59C-7D12-455F-B01E-500767839129}" dt="2024-05-06T06:19:36.672" v="146" actId="22"/>
        <pc:sldMkLst>
          <pc:docMk/>
          <pc:sldMk cId="490687785" sldId="262"/>
        </pc:sldMkLst>
        <pc:picChg chg="add">
          <ac:chgData name="り ぶ" userId="e79b0678f96bfbc0" providerId="LiveId" clId="{09D0E59C-7D12-455F-B01E-500767839129}" dt="2024-05-06T06:19:36.672" v="146" actId="22"/>
          <ac:picMkLst>
            <pc:docMk/>
            <pc:sldMk cId="490687785" sldId="262"/>
            <ac:picMk id="3" creationId="{BF04C5D3-20CE-59F2-16DB-4F7B68E406FB}"/>
          </ac:picMkLst>
        </pc:picChg>
      </pc:sldChg>
      <pc:sldChg chg="modSp add mod">
        <pc:chgData name="り ぶ" userId="e79b0678f96bfbc0" providerId="LiveId" clId="{09D0E59C-7D12-455F-B01E-500767839129}" dt="2024-05-06T06:20:11.590" v="158" actId="20577"/>
        <pc:sldMkLst>
          <pc:docMk/>
          <pc:sldMk cId="4169954833" sldId="263"/>
        </pc:sldMkLst>
        <pc:spChg chg="mod">
          <ac:chgData name="り ぶ" userId="e79b0678f96bfbc0" providerId="LiveId" clId="{09D0E59C-7D12-455F-B01E-500767839129}" dt="2024-05-06T06:20:11.590" v="158" actId="20577"/>
          <ac:spMkLst>
            <pc:docMk/>
            <pc:sldMk cId="4169954833" sldId="263"/>
            <ac:spMk id="2" creationId="{3BF6E30B-F623-2338-FC63-B89444423988}"/>
          </ac:spMkLst>
        </pc:spChg>
      </pc:sldChg>
      <pc:sldChg chg="modSp new mod">
        <pc:chgData name="り ぶ" userId="e79b0678f96bfbc0" providerId="LiveId" clId="{09D0E59C-7D12-455F-B01E-500767839129}" dt="2024-05-06T06:20:36.517" v="171"/>
        <pc:sldMkLst>
          <pc:docMk/>
          <pc:sldMk cId="1083085891" sldId="264"/>
        </pc:sldMkLst>
        <pc:spChg chg="mod">
          <ac:chgData name="り ぶ" userId="e79b0678f96bfbc0" providerId="LiveId" clId="{09D0E59C-7D12-455F-B01E-500767839129}" dt="2024-05-06T06:20:36.517" v="171"/>
          <ac:spMkLst>
            <pc:docMk/>
            <pc:sldMk cId="1083085891" sldId="264"/>
            <ac:spMk id="2" creationId="{18684A73-F94D-B43B-7151-9F7C46C1B37B}"/>
          </ac:spMkLst>
        </pc:spChg>
      </pc:sldChg>
      <pc:sldChg chg="addSp modSp new mod">
        <pc:chgData name="り ぶ" userId="e79b0678f96bfbc0" providerId="LiveId" clId="{09D0E59C-7D12-455F-B01E-500767839129}" dt="2024-05-07T23:37:51.795" v="1383" actId="1076"/>
        <pc:sldMkLst>
          <pc:docMk/>
          <pc:sldMk cId="501862082" sldId="265"/>
        </pc:sldMkLst>
        <pc:spChg chg="add">
          <ac:chgData name="り ぶ" userId="e79b0678f96bfbc0" providerId="LiveId" clId="{09D0E59C-7D12-455F-B01E-500767839129}" dt="2024-05-07T23:37:43.428" v="1381" actId="11529"/>
          <ac:spMkLst>
            <pc:docMk/>
            <pc:sldMk cId="501862082" sldId="265"/>
            <ac:spMk id="4" creationId="{8A6819D0-9401-CC0E-EC6B-00B062954AE7}"/>
          </ac:spMkLst>
        </pc:spChg>
        <pc:picChg chg="add mod">
          <ac:chgData name="り ぶ" userId="e79b0678f96bfbc0" providerId="LiveId" clId="{09D0E59C-7D12-455F-B01E-500767839129}" dt="2024-05-07T23:37:51.795" v="1383" actId="1076"/>
          <ac:picMkLst>
            <pc:docMk/>
            <pc:sldMk cId="501862082" sldId="265"/>
            <ac:picMk id="2" creationId="{1747ECB2-EA6E-74E3-A3A7-A5D128435CBB}"/>
          </ac:picMkLst>
        </pc:picChg>
        <pc:picChg chg="add mod">
          <ac:chgData name="り ぶ" userId="e79b0678f96bfbc0" providerId="LiveId" clId="{09D0E59C-7D12-455F-B01E-500767839129}" dt="2024-05-07T23:37:49.334" v="1382" actId="1076"/>
          <ac:picMkLst>
            <pc:docMk/>
            <pc:sldMk cId="501862082" sldId="265"/>
            <ac:picMk id="3" creationId="{88315795-3DB0-80DF-A931-431614458082}"/>
          </ac:picMkLst>
        </pc:picChg>
      </pc:sldChg>
      <pc:sldChg chg="addSp new mod">
        <pc:chgData name="り ぶ" userId="e79b0678f96bfbc0" providerId="LiveId" clId="{09D0E59C-7D12-455F-B01E-500767839129}" dt="2024-05-06T06:30:52.489" v="175" actId="22"/>
        <pc:sldMkLst>
          <pc:docMk/>
          <pc:sldMk cId="3799070513" sldId="266"/>
        </pc:sldMkLst>
        <pc:picChg chg="add">
          <ac:chgData name="り ぶ" userId="e79b0678f96bfbc0" providerId="LiveId" clId="{09D0E59C-7D12-455F-B01E-500767839129}" dt="2024-05-06T06:30:52.489" v="175" actId="22"/>
          <ac:picMkLst>
            <pc:docMk/>
            <pc:sldMk cId="3799070513" sldId="266"/>
            <ac:picMk id="3" creationId="{5DDD7150-2727-FF87-28AB-4C8876E3D721}"/>
          </ac:picMkLst>
        </pc:picChg>
      </pc:sldChg>
      <pc:sldChg chg="addSp new mod">
        <pc:chgData name="り ぶ" userId="e79b0678f96bfbc0" providerId="LiveId" clId="{09D0E59C-7D12-455F-B01E-500767839129}" dt="2024-05-06T06:31:31.141" v="177" actId="22"/>
        <pc:sldMkLst>
          <pc:docMk/>
          <pc:sldMk cId="1082804085" sldId="267"/>
        </pc:sldMkLst>
        <pc:picChg chg="add">
          <ac:chgData name="り ぶ" userId="e79b0678f96bfbc0" providerId="LiveId" clId="{09D0E59C-7D12-455F-B01E-500767839129}" dt="2024-05-06T06:31:31.141" v="177" actId="22"/>
          <ac:picMkLst>
            <pc:docMk/>
            <pc:sldMk cId="1082804085" sldId="267"/>
            <ac:picMk id="3" creationId="{551600F8-36F5-8A12-EEB9-92471B7EA300}"/>
          </ac:picMkLst>
        </pc:picChg>
      </pc:sldChg>
      <pc:sldChg chg="addSp modSp new mod">
        <pc:chgData name="り ぶ" userId="e79b0678f96bfbc0" providerId="LiveId" clId="{09D0E59C-7D12-455F-B01E-500767839129}" dt="2024-05-08T00:15:12.438" v="1394" actId="1076"/>
        <pc:sldMkLst>
          <pc:docMk/>
          <pc:sldMk cId="2286740016" sldId="268"/>
        </pc:sldMkLst>
        <pc:spChg chg="add mod">
          <ac:chgData name="り ぶ" userId="e79b0678f96bfbc0" providerId="LiveId" clId="{09D0E59C-7D12-455F-B01E-500767839129}" dt="2024-05-08T00:15:12.438" v="1394" actId="1076"/>
          <ac:spMkLst>
            <pc:docMk/>
            <pc:sldMk cId="2286740016" sldId="268"/>
            <ac:spMk id="4" creationId="{95ADF350-7452-B75E-FF9B-F8B31CC3877E}"/>
          </ac:spMkLst>
        </pc:spChg>
        <pc:picChg chg="add mod">
          <ac:chgData name="り ぶ" userId="e79b0678f96bfbc0" providerId="LiveId" clId="{09D0E59C-7D12-455F-B01E-500767839129}" dt="2024-05-08T00:15:04.476" v="1392" actId="1076"/>
          <ac:picMkLst>
            <pc:docMk/>
            <pc:sldMk cId="2286740016" sldId="268"/>
            <ac:picMk id="2" creationId="{09E6D47D-0B09-A3E0-8E4F-7297DBCE8CB4}"/>
          </ac:picMkLst>
        </pc:picChg>
        <pc:picChg chg="add mod">
          <ac:chgData name="り ぶ" userId="e79b0678f96bfbc0" providerId="LiveId" clId="{09D0E59C-7D12-455F-B01E-500767839129}" dt="2024-05-08T00:14:52.610" v="1389" actId="1076"/>
          <ac:picMkLst>
            <pc:docMk/>
            <pc:sldMk cId="2286740016" sldId="268"/>
            <ac:picMk id="3" creationId="{5F1DF411-E388-A5D4-FEA6-BB939F295842}"/>
          </ac:picMkLst>
        </pc:picChg>
      </pc:sldChg>
      <pc:sldChg chg="addSp new mod">
        <pc:chgData name="り ぶ" userId="e79b0678f96bfbc0" providerId="LiveId" clId="{09D0E59C-7D12-455F-B01E-500767839129}" dt="2024-05-06T06:32:34.400" v="181" actId="22"/>
        <pc:sldMkLst>
          <pc:docMk/>
          <pc:sldMk cId="1429389934" sldId="269"/>
        </pc:sldMkLst>
        <pc:picChg chg="add">
          <ac:chgData name="り ぶ" userId="e79b0678f96bfbc0" providerId="LiveId" clId="{09D0E59C-7D12-455F-B01E-500767839129}" dt="2024-05-06T06:32:34.400" v="181" actId="22"/>
          <ac:picMkLst>
            <pc:docMk/>
            <pc:sldMk cId="1429389934" sldId="269"/>
            <ac:picMk id="3" creationId="{982B3415-42A7-AA17-12EA-E3B39B9A66A0}"/>
          </ac:picMkLst>
        </pc:picChg>
      </pc:sldChg>
      <pc:sldChg chg="addSp new mod">
        <pc:chgData name="り ぶ" userId="e79b0678f96bfbc0" providerId="LiveId" clId="{09D0E59C-7D12-455F-B01E-500767839129}" dt="2024-05-06T06:33:01.663" v="183" actId="22"/>
        <pc:sldMkLst>
          <pc:docMk/>
          <pc:sldMk cId="3387162101" sldId="270"/>
        </pc:sldMkLst>
        <pc:picChg chg="add">
          <ac:chgData name="り ぶ" userId="e79b0678f96bfbc0" providerId="LiveId" clId="{09D0E59C-7D12-455F-B01E-500767839129}" dt="2024-05-06T06:33:01.663" v="183" actId="22"/>
          <ac:picMkLst>
            <pc:docMk/>
            <pc:sldMk cId="3387162101" sldId="270"/>
            <ac:picMk id="3" creationId="{1371A5A1-791E-F6F9-06F8-EACCCCD5BE5C}"/>
          </ac:picMkLst>
        </pc:picChg>
      </pc:sldChg>
      <pc:sldChg chg="addSp new mod">
        <pc:chgData name="り ぶ" userId="e79b0678f96bfbc0" providerId="LiveId" clId="{09D0E59C-7D12-455F-B01E-500767839129}" dt="2024-05-06T06:33:36.463" v="185" actId="22"/>
        <pc:sldMkLst>
          <pc:docMk/>
          <pc:sldMk cId="138695386" sldId="271"/>
        </pc:sldMkLst>
        <pc:picChg chg="add">
          <ac:chgData name="り ぶ" userId="e79b0678f96bfbc0" providerId="LiveId" clId="{09D0E59C-7D12-455F-B01E-500767839129}" dt="2024-05-06T06:33:36.463" v="185" actId="22"/>
          <ac:picMkLst>
            <pc:docMk/>
            <pc:sldMk cId="138695386" sldId="271"/>
            <ac:picMk id="3" creationId="{D8522A65-363A-B856-C987-48EC9C396CEC}"/>
          </ac:picMkLst>
        </pc:picChg>
      </pc:sldChg>
      <pc:sldChg chg="addSp new mod">
        <pc:chgData name="り ぶ" userId="e79b0678f96bfbc0" providerId="LiveId" clId="{09D0E59C-7D12-455F-B01E-500767839129}" dt="2024-05-06T06:38:03.746" v="187" actId="22"/>
        <pc:sldMkLst>
          <pc:docMk/>
          <pc:sldMk cId="150945949" sldId="272"/>
        </pc:sldMkLst>
        <pc:picChg chg="add">
          <ac:chgData name="り ぶ" userId="e79b0678f96bfbc0" providerId="LiveId" clId="{09D0E59C-7D12-455F-B01E-500767839129}" dt="2024-05-06T06:38:03.746" v="187" actId="22"/>
          <ac:picMkLst>
            <pc:docMk/>
            <pc:sldMk cId="150945949" sldId="272"/>
            <ac:picMk id="3" creationId="{319B78E1-02AC-B890-E603-3D15D5509B87}"/>
          </ac:picMkLst>
        </pc:picChg>
      </pc:sldChg>
      <pc:sldChg chg="modSp add mod">
        <pc:chgData name="り ぶ" userId="e79b0678f96bfbc0" providerId="LiveId" clId="{09D0E59C-7D12-455F-B01E-500767839129}" dt="2024-05-06T06:40:20.360" v="201"/>
        <pc:sldMkLst>
          <pc:docMk/>
          <pc:sldMk cId="3123098869" sldId="273"/>
        </pc:sldMkLst>
        <pc:spChg chg="mod">
          <ac:chgData name="り ぶ" userId="e79b0678f96bfbc0" providerId="LiveId" clId="{09D0E59C-7D12-455F-B01E-500767839129}" dt="2024-05-06T06:40:20.360" v="201"/>
          <ac:spMkLst>
            <pc:docMk/>
            <pc:sldMk cId="3123098869" sldId="273"/>
            <ac:spMk id="2" creationId="{3BF6E30B-F623-2338-FC63-B89444423988}"/>
          </ac:spMkLst>
        </pc:spChg>
      </pc:sldChg>
      <pc:sldChg chg="modSp add mod">
        <pc:chgData name="り ぶ" userId="e79b0678f96bfbc0" providerId="LiveId" clId="{09D0E59C-7D12-455F-B01E-500767839129}" dt="2024-05-06T06:40:31.720" v="203"/>
        <pc:sldMkLst>
          <pc:docMk/>
          <pc:sldMk cId="176453687" sldId="274"/>
        </pc:sldMkLst>
        <pc:spChg chg="mod">
          <ac:chgData name="り ぶ" userId="e79b0678f96bfbc0" providerId="LiveId" clId="{09D0E59C-7D12-455F-B01E-500767839129}" dt="2024-05-06T06:40:31.720" v="203"/>
          <ac:spMkLst>
            <pc:docMk/>
            <pc:sldMk cId="176453687" sldId="274"/>
            <ac:spMk id="2" creationId="{3BF6E30B-F623-2338-FC63-B89444423988}"/>
          </ac:spMkLst>
        </pc:spChg>
      </pc:sldChg>
      <pc:sldChg chg="addSp new mod">
        <pc:chgData name="り ぶ" userId="e79b0678f96bfbc0" providerId="LiveId" clId="{09D0E59C-7D12-455F-B01E-500767839129}" dt="2024-05-08T03:49:37.779" v="1414" actId="22"/>
        <pc:sldMkLst>
          <pc:docMk/>
          <pc:sldMk cId="1995469331" sldId="275"/>
        </pc:sldMkLst>
        <pc:picChg chg="add">
          <ac:chgData name="り ぶ" userId="e79b0678f96bfbc0" providerId="LiveId" clId="{09D0E59C-7D12-455F-B01E-500767839129}" dt="2024-05-08T03:49:37.779" v="1414" actId="22"/>
          <ac:picMkLst>
            <pc:docMk/>
            <pc:sldMk cId="1995469331" sldId="275"/>
            <ac:picMk id="3" creationId="{466145C9-F7D4-018B-ACB2-2BADCD2AD53E}"/>
          </ac:picMkLst>
        </pc:picChg>
      </pc:sldChg>
      <pc:sldChg chg="modSp add mod">
        <pc:chgData name="り ぶ" userId="e79b0678f96bfbc0" providerId="LiveId" clId="{09D0E59C-7D12-455F-B01E-500767839129}" dt="2024-05-06T06:40:49.433" v="206"/>
        <pc:sldMkLst>
          <pc:docMk/>
          <pc:sldMk cId="947802102" sldId="276"/>
        </pc:sldMkLst>
        <pc:spChg chg="mod">
          <ac:chgData name="り ぶ" userId="e79b0678f96bfbc0" providerId="LiveId" clId="{09D0E59C-7D12-455F-B01E-500767839129}" dt="2024-05-06T06:40:49.433" v="206"/>
          <ac:spMkLst>
            <pc:docMk/>
            <pc:sldMk cId="947802102" sldId="276"/>
            <ac:spMk id="2" creationId="{3BF6E30B-F623-2338-FC63-B89444423988}"/>
          </ac:spMkLst>
        </pc:spChg>
      </pc:sldChg>
      <pc:sldChg chg="addSp new mod">
        <pc:chgData name="り ぶ" userId="e79b0678f96bfbc0" providerId="LiveId" clId="{09D0E59C-7D12-455F-B01E-500767839129}" dt="2024-05-06T06:44:06.826" v="208" actId="22"/>
        <pc:sldMkLst>
          <pc:docMk/>
          <pc:sldMk cId="3147236489" sldId="277"/>
        </pc:sldMkLst>
        <pc:picChg chg="add">
          <ac:chgData name="り ぶ" userId="e79b0678f96bfbc0" providerId="LiveId" clId="{09D0E59C-7D12-455F-B01E-500767839129}" dt="2024-05-06T06:44:06.826" v="208" actId="22"/>
          <ac:picMkLst>
            <pc:docMk/>
            <pc:sldMk cId="3147236489" sldId="277"/>
            <ac:picMk id="3" creationId="{0AF0871E-1702-E452-C17A-8C14021C1E4D}"/>
          </ac:picMkLst>
        </pc:picChg>
      </pc:sldChg>
      <pc:sldChg chg="addSp new mod">
        <pc:chgData name="り ぶ" userId="e79b0678f96bfbc0" providerId="LiveId" clId="{09D0E59C-7D12-455F-B01E-500767839129}" dt="2024-05-06T06:45:50.012" v="210" actId="22"/>
        <pc:sldMkLst>
          <pc:docMk/>
          <pc:sldMk cId="1053340447" sldId="278"/>
        </pc:sldMkLst>
        <pc:picChg chg="add">
          <ac:chgData name="り ぶ" userId="e79b0678f96bfbc0" providerId="LiveId" clId="{09D0E59C-7D12-455F-B01E-500767839129}" dt="2024-05-06T06:45:50.012" v="210" actId="22"/>
          <ac:picMkLst>
            <pc:docMk/>
            <pc:sldMk cId="1053340447" sldId="278"/>
            <ac:picMk id="3" creationId="{99012C99-CF80-51D6-3799-595AA509CA52}"/>
          </ac:picMkLst>
        </pc:picChg>
      </pc:sldChg>
      <pc:sldChg chg="addSp new mod">
        <pc:chgData name="り ぶ" userId="e79b0678f96bfbc0" providerId="LiveId" clId="{09D0E59C-7D12-455F-B01E-500767839129}" dt="2024-05-06T06:46:37.482" v="212" actId="22"/>
        <pc:sldMkLst>
          <pc:docMk/>
          <pc:sldMk cId="3513560998" sldId="279"/>
        </pc:sldMkLst>
        <pc:picChg chg="add">
          <ac:chgData name="り ぶ" userId="e79b0678f96bfbc0" providerId="LiveId" clId="{09D0E59C-7D12-455F-B01E-500767839129}" dt="2024-05-06T06:46:37.482" v="212" actId="22"/>
          <ac:picMkLst>
            <pc:docMk/>
            <pc:sldMk cId="3513560998" sldId="279"/>
            <ac:picMk id="3" creationId="{89593568-3F63-A1B0-5D7B-F1CE45DDA15C}"/>
          </ac:picMkLst>
        </pc:picChg>
      </pc:sldChg>
      <pc:sldChg chg="addSp new mod">
        <pc:chgData name="り ぶ" userId="e79b0678f96bfbc0" providerId="LiveId" clId="{09D0E59C-7D12-455F-B01E-500767839129}" dt="2024-05-06T06:47:03.859" v="214" actId="22"/>
        <pc:sldMkLst>
          <pc:docMk/>
          <pc:sldMk cId="3584966294" sldId="280"/>
        </pc:sldMkLst>
        <pc:picChg chg="add">
          <ac:chgData name="り ぶ" userId="e79b0678f96bfbc0" providerId="LiveId" clId="{09D0E59C-7D12-455F-B01E-500767839129}" dt="2024-05-06T06:47:03.859" v="214" actId="22"/>
          <ac:picMkLst>
            <pc:docMk/>
            <pc:sldMk cId="3584966294" sldId="280"/>
            <ac:picMk id="3" creationId="{4B8346D8-ADA5-EBF4-5349-5B43D01789FB}"/>
          </ac:picMkLst>
        </pc:picChg>
      </pc:sldChg>
      <pc:sldChg chg="addSp new mod">
        <pc:chgData name="り ぶ" userId="e79b0678f96bfbc0" providerId="LiveId" clId="{09D0E59C-7D12-455F-B01E-500767839129}" dt="2024-05-06T06:48:34.835" v="216" actId="22"/>
        <pc:sldMkLst>
          <pc:docMk/>
          <pc:sldMk cId="3763538842" sldId="281"/>
        </pc:sldMkLst>
        <pc:picChg chg="add">
          <ac:chgData name="り ぶ" userId="e79b0678f96bfbc0" providerId="LiveId" clId="{09D0E59C-7D12-455F-B01E-500767839129}" dt="2024-05-06T06:48:34.835" v="216" actId="22"/>
          <ac:picMkLst>
            <pc:docMk/>
            <pc:sldMk cId="3763538842" sldId="281"/>
            <ac:picMk id="3" creationId="{D38580F8-518A-0F25-9DDA-D2B7EFCD883E}"/>
          </ac:picMkLst>
        </pc:picChg>
      </pc:sldChg>
      <pc:sldChg chg="addSp delSp new mod">
        <pc:chgData name="り ぶ" userId="e79b0678f96bfbc0" providerId="LiveId" clId="{09D0E59C-7D12-455F-B01E-500767839129}" dt="2024-05-06T06:50:20.734" v="220" actId="22"/>
        <pc:sldMkLst>
          <pc:docMk/>
          <pc:sldMk cId="1109007346" sldId="282"/>
        </pc:sldMkLst>
        <pc:picChg chg="add del">
          <ac:chgData name="り ぶ" userId="e79b0678f96bfbc0" providerId="LiveId" clId="{09D0E59C-7D12-455F-B01E-500767839129}" dt="2024-05-06T06:50:15.637" v="219" actId="478"/>
          <ac:picMkLst>
            <pc:docMk/>
            <pc:sldMk cId="1109007346" sldId="282"/>
            <ac:picMk id="3" creationId="{B4E49DC1-5841-A839-35AF-A6C7AC7A8577}"/>
          </ac:picMkLst>
        </pc:picChg>
        <pc:picChg chg="add">
          <ac:chgData name="り ぶ" userId="e79b0678f96bfbc0" providerId="LiveId" clId="{09D0E59C-7D12-455F-B01E-500767839129}" dt="2024-05-06T06:50:20.734" v="220" actId="22"/>
          <ac:picMkLst>
            <pc:docMk/>
            <pc:sldMk cId="1109007346" sldId="282"/>
            <ac:picMk id="5" creationId="{62263427-5F33-A746-D361-53E82B079643}"/>
          </ac:picMkLst>
        </pc:picChg>
      </pc:sldChg>
      <pc:sldChg chg="addSp new mod">
        <pc:chgData name="り ぶ" userId="e79b0678f96bfbc0" providerId="LiveId" clId="{09D0E59C-7D12-455F-B01E-500767839129}" dt="2024-05-06T06:50:49.638" v="222" actId="22"/>
        <pc:sldMkLst>
          <pc:docMk/>
          <pc:sldMk cId="3822652335" sldId="283"/>
        </pc:sldMkLst>
        <pc:picChg chg="add">
          <ac:chgData name="り ぶ" userId="e79b0678f96bfbc0" providerId="LiveId" clId="{09D0E59C-7D12-455F-B01E-500767839129}" dt="2024-05-06T06:50:49.638" v="222" actId="22"/>
          <ac:picMkLst>
            <pc:docMk/>
            <pc:sldMk cId="3822652335" sldId="283"/>
            <ac:picMk id="3" creationId="{8D0260E1-3027-CB5E-F2DE-A1D8EE669BBA}"/>
          </ac:picMkLst>
        </pc:picChg>
      </pc:sldChg>
      <pc:sldChg chg="addSp new mod">
        <pc:chgData name="り ぶ" userId="e79b0678f96bfbc0" providerId="LiveId" clId="{09D0E59C-7D12-455F-B01E-500767839129}" dt="2024-05-06T06:51:26.776" v="224" actId="22"/>
        <pc:sldMkLst>
          <pc:docMk/>
          <pc:sldMk cId="3535664398" sldId="284"/>
        </pc:sldMkLst>
        <pc:picChg chg="add">
          <ac:chgData name="り ぶ" userId="e79b0678f96bfbc0" providerId="LiveId" clId="{09D0E59C-7D12-455F-B01E-500767839129}" dt="2024-05-06T06:51:26.776" v="224" actId="22"/>
          <ac:picMkLst>
            <pc:docMk/>
            <pc:sldMk cId="3535664398" sldId="284"/>
            <ac:picMk id="3" creationId="{0C2B5C4C-7833-D6ED-0B26-736F82487C6D}"/>
          </ac:picMkLst>
        </pc:picChg>
      </pc:sldChg>
      <pc:sldChg chg="addSp new mod">
        <pc:chgData name="り ぶ" userId="e79b0678f96bfbc0" providerId="LiveId" clId="{09D0E59C-7D12-455F-B01E-500767839129}" dt="2024-05-06T06:51:49.566" v="226" actId="22"/>
        <pc:sldMkLst>
          <pc:docMk/>
          <pc:sldMk cId="3872261394" sldId="285"/>
        </pc:sldMkLst>
        <pc:picChg chg="add">
          <ac:chgData name="り ぶ" userId="e79b0678f96bfbc0" providerId="LiveId" clId="{09D0E59C-7D12-455F-B01E-500767839129}" dt="2024-05-06T06:51:49.566" v="226" actId="22"/>
          <ac:picMkLst>
            <pc:docMk/>
            <pc:sldMk cId="3872261394" sldId="285"/>
            <ac:picMk id="3" creationId="{B12CD524-83D4-1B9A-A17C-3E979BCDAB16}"/>
          </ac:picMkLst>
        </pc:picChg>
      </pc:sldChg>
      <pc:sldChg chg="addSp new mod">
        <pc:chgData name="り ぶ" userId="e79b0678f96bfbc0" providerId="LiveId" clId="{09D0E59C-7D12-455F-B01E-500767839129}" dt="2024-05-06T06:52:13.725" v="228" actId="22"/>
        <pc:sldMkLst>
          <pc:docMk/>
          <pc:sldMk cId="1314176586" sldId="286"/>
        </pc:sldMkLst>
        <pc:picChg chg="add">
          <ac:chgData name="り ぶ" userId="e79b0678f96bfbc0" providerId="LiveId" clId="{09D0E59C-7D12-455F-B01E-500767839129}" dt="2024-05-06T06:52:13.725" v="228" actId="22"/>
          <ac:picMkLst>
            <pc:docMk/>
            <pc:sldMk cId="1314176586" sldId="286"/>
            <ac:picMk id="3" creationId="{B5EFD415-DE03-770F-E9B9-6E186CBF1BEF}"/>
          </ac:picMkLst>
        </pc:picChg>
      </pc:sldChg>
      <pc:sldChg chg="addSp new mod">
        <pc:chgData name="り ぶ" userId="e79b0678f96bfbc0" providerId="LiveId" clId="{09D0E59C-7D12-455F-B01E-500767839129}" dt="2024-05-06T06:53:24.036" v="230" actId="22"/>
        <pc:sldMkLst>
          <pc:docMk/>
          <pc:sldMk cId="15961044" sldId="287"/>
        </pc:sldMkLst>
        <pc:picChg chg="add">
          <ac:chgData name="り ぶ" userId="e79b0678f96bfbc0" providerId="LiveId" clId="{09D0E59C-7D12-455F-B01E-500767839129}" dt="2024-05-06T06:53:24.036" v="230" actId="22"/>
          <ac:picMkLst>
            <pc:docMk/>
            <pc:sldMk cId="15961044" sldId="287"/>
            <ac:picMk id="3" creationId="{637E405D-F38E-7993-6096-9AE24ABBC62F}"/>
          </ac:picMkLst>
        </pc:picChg>
      </pc:sldChg>
      <pc:sldChg chg="addSp new mod">
        <pc:chgData name="り ぶ" userId="e79b0678f96bfbc0" providerId="LiveId" clId="{09D0E59C-7D12-455F-B01E-500767839129}" dt="2024-05-06T06:53:48.227" v="232" actId="22"/>
        <pc:sldMkLst>
          <pc:docMk/>
          <pc:sldMk cId="2499732034" sldId="288"/>
        </pc:sldMkLst>
        <pc:picChg chg="add">
          <ac:chgData name="り ぶ" userId="e79b0678f96bfbc0" providerId="LiveId" clId="{09D0E59C-7D12-455F-B01E-500767839129}" dt="2024-05-06T06:53:48.227" v="232" actId="22"/>
          <ac:picMkLst>
            <pc:docMk/>
            <pc:sldMk cId="2499732034" sldId="288"/>
            <ac:picMk id="3" creationId="{BCCEAE73-DC48-4515-E647-66B144E3FF18}"/>
          </ac:picMkLst>
        </pc:picChg>
      </pc:sldChg>
      <pc:sldChg chg="addSp new mod">
        <pc:chgData name="り ぶ" userId="e79b0678f96bfbc0" providerId="LiveId" clId="{09D0E59C-7D12-455F-B01E-500767839129}" dt="2024-05-06T06:54:09.027" v="234" actId="22"/>
        <pc:sldMkLst>
          <pc:docMk/>
          <pc:sldMk cId="2700217160" sldId="289"/>
        </pc:sldMkLst>
        <pc:picChg chg="add">
          <ac:chgData name="り ぶ" userId="e79b0678f96bfbc0" providerId="LiveId" clId="{09D0E59C-7D12-455F-B01E-500767839129}" dt="2024-05-06T06:54:09.027" v="234" actId="22"/>
          <ac:picMkLst>
            <pc:docMk/>
            <pc:sldMk cId="2700217160" sldId="289"/>
            <ac:picMk id="3" creationId="{77F460E9-C3F3-46A1-B789-420F658A6CC9}"/>
          </ac:picMkLst>
        </pc:picChg>
      </pc:sldChg>
      <pc:sldChg chg="addSp new mod">
        <pc:chgData name="り ぶ" userId="e79b0678f96bfbc0" providerId="LiveId" clId="{09D0E59C-7D12-455F-B01E-500767839129}" dt="2024-05-06T06:54:58.064" v="236" actId="22"/>
        <pc:sldMkLst>
          <pc:docMk/>
          <pc:sldMk cId="771893498" sldId="290"/>
        </pc:sldMkLst>
        <pc:picChg chg="add">
          <ac:chgData name="り ぶ" userId="e79b0678f96bfbc0" providerId="LiveId" clId="{09D0E59C-7D12-455F-B01E-500767839129}" dt="2024-05-06T06:54:58.064" v="236" actId="22"/>
          <ac:picMkLst>
            <pc:docMk/>
            <pc:sldMk cId="771893498" sldId="290"/>
            <ac:picMk id="3" creationId="{70DAB5A1-6CBE-CCD1-2FC3-2DF31A9837A6}"/>
          </ac:picMkLst>
        </pc:picChg>
      </pc:sldChg>
      <pc:sldChg chg="addSp new mod">
        <pc:chgData name="り ぶ" userId="e79b0678f96bfbc0" providerId="LiveId" clId="{09D0E59C-7D12-455F-B01E-500767839129}" dt="2024-05-06T06:55:37.225" v="238" actId="22"/>
        <pc:sldMkLst>
          <pc:docMk/>
          <pc:sldMk cId="886506309" sldId="291"/>
        </pc:sldMkLst>
        <pc:picChg chg="add">
          <ac:chgData name="り ぶ" userId="e79b0678f96bfbc0" providerId="LiveId" clId="{09D0E59C-7D12-455F-B01E-500767839129}" dt="2024-05-06T06:55:37.225" v="238" actId="22"/>
          <ac:picMkLst>
            <pc:docMk/>
            <pc:sldMk cId="886506309" sldId="291"/>
            <ac:picMk id="3" creationId="{6EC8A206-75C3-F1A8-4CDD-F49ED769A24C}"/>
          </ac:picMkLst>
        </pc:picChg>
      </pc:sldChg>
      <pc:sldChg chg="addSp new mod">
        <pc:chgData name="り ぶ" userId="e79b0678f96bfbc0" providerId="LiveId" clId="{09D0E59C-7D12-455F-B01E-500767839129}" dt="2024-05-06T06:56:19.925" v="240" actId="22"/>
        <pc:sldMkLst>
          <pc:docMk/>
          <pc:sldMk cId="3636631856" sldId="292"/>
        </pc:sldMkLst>
        <pc:picChg chg="add">
          <ac:chgData name="り ぶ" userId="e79b0678f96bfbc0" providerId="LiveId" clId="{09D0E59C-7D12-455F-B01E-500767839129}" dt="2024-05-06T06:56:19.925" v="240" actId="22"/>
          <ac:picMkLst>
            <pc:docMk/>
            <pc:sldMk cId="3636631856" sldId="292"/>
            <ac:picMk id="3" creationId="{695E8985-8070-2B88-112E-B11E45B2BB25}"/>
          </ac:picMkLst>
        </pc:picChg>
      </pc:sldChg>
      <pc:sldChg chg="addSp new mod">
        <pc:chgData name="り ぶ" userId="e79b0678f96bfbc0" providerId="LiveId" clId="{09D0E59C-7D12-455F-B01E-500767839129}" dt="2024-05-06T06:56:59.043" v="242" actId="22"/>
        <pc:sldMkLst>
          <pc:docMk/>
          <pc:sldMk cId="3527513341" sldId="293"/>
        </pc:sldMkLst>
        <pc:picChg chg="add">
          <ac:chgData name="り ぶ" userId="e79b0678f96bfbc0" providerId="LiveId" clId="{09D0E59C-7D12-455F-B01E-500767839129}" dt="2024-05-06T06:56:59.043" v="242" actId="22"/>
          <ac:picMkLst>
            <pc:docMk/>
            <pc:sldMk cId="3527513341" sldId="293"/>
            <ac:picMk id="3" creationId="{75872701-BE44-B7AB-9ACF-A98C9513FEB7}"/>
          </ac:picMkLst>
        </pc:picChg>
      </pc:sldChg>
      <pc:sldChg chg="addSp new mod">
        <pc:chgData name="り ぶ" userId="e79b0678f96bfbc0" providerId="LiveId" clId="{09D0E59C-7D12-455F-B01E-500767839129}" dt="2024-05-06T06:59:35.357" v="244" actId="22"/>
        <pc:sldMkLst>
          <pc:docMk/>
          <pc:sldMk cId="2922932915" sldId="294"/>
        </pc:sldMkLst>
        <pc:picChg chg="add">
          <ac:chgData name="り ぶ" userId="e79b0678f96bfbc0" providerId="LiveId" clId="{09D0E59C-7D12-455F-B01E-500767839129}" dt="2024-05-06T06:59:35.357" v="244" actId="22"/>
          <ac:picMkLst>
            <pc:docMk/>
            <pc:sldMk cId="2922932915" sldId="294"/>
            <ac:picMk id="3" creationId="{01D7D3DA-B748-3055-2F9D-F33FB0C0E045}"/>
          </ac:picMkLst>
        </pc:picChg>
      </pc:sldChg>
      <pc:sldChg chg="addSp new mod">
        <pc:chgData name="り ぶ" userId="e79b0678f96bfbc0" providerId="LiveId" clId="{09D0E59C-7D12-455F-B01E-500767839129}" dt="2024-05-06T07:02:24.519" v="246" actId="22"/>
        <pc:sldMkLst>
          <pc:docMk/>
          <pc:sldMk cId="2701384569" sldId="295"/>
        </pc:sldMkLst>
        <pc:picChg chg="add">
          <ac:chgData name="り ぶ" userId="e79b0678f96bfbc0" providerId="LiveId" clId="{09D0E59C-7D12-455F-B01E-500767839129}" dt="2024-05-06T07:02:24.519" v="246" actId="22"/>
          <ac:picMkLst>
            <pc:docMk/>
            <pc:sldMk cId="2701384569" sldId="295"/>
            <ac:picMk id="3" creationId="{221D5B48-4DD5-6491-930A-202A43976702}"/>
          </ac:picMkLst>
        </pc:picChg>
      </pc:sldChg>
      <pc:sldChg chg="addSp new mod">
        <pc:chgData name="り ぶ" userId="e79b0678f96bfbc0" providerId="LiveId" clId="{09D0E59C-7D12-455F-B01E-500767839129}" dt="2024-05-06T07:03:46.924" v="248" actId="22"/>
        <pc:sldMkLst>
          <pc:docMk/>
          <pc:sldMk cId="1071262201" sldId="296"/>
        </pc:sldMkLst>
        <pc:picChg chg="add">
          <ac:chgData name="り ぶ" userId="e79b0678f96bfbc0" providerId="LiveId" clId="{09D0E59C-7D12-455F-B01E-500767839129}" dt="2024-05-06T07:03:46.924" v="248" actId="22"/>
          <ac:picMkLst>
            <pc:docMk/>
            <pc:sldMk cId="1071262201" sldId="296"/>
            <ac:picMk id="3" creationId="{28FAA36B-5975-9506-545E-BFA74C8179D2}"/>
          </ac:picMkLst>
        </pc:picChg>
      </pc:sldChg>
      <pc:sldChg chg="addSp new mod">
        <pc:chgData name="り ぶ" userId="e79b0678f96bfbc0" providerId="LiveId" clId="{09D0E59C-7D12-455F-B01E-500767839129}" dt="2024-05-06T07:04:09.035" v="250" actId="22"/>
        <pc:sldMkLst>
          <pc:docMk/>
          <pc:sldMk cId="898032390" sldId="297"/>
        </pc:sldMkLst>
        <pc:picChg chg="add">
          <ac:chgData name="り ぶ" userId="e79b0678f96bfbc0" providerId="LiveId" clId="{09D0E59C-7D12-455F-B01E-500767839129}" dt="2024-05-06T07:04:09.035" v="250" actId="22"/>
          <ac:picMkLst>
            <pc:docMk/>
            <pc:sldMk cId="898032390" sldId="297"/>
            <ac:picMk id="3" creationId="{1842F5AB-C297-1EDE-6EE0-1047207DFB4A}"/>
          </ac:picMkLst>
        </pc:picChg>
      </pc:sldChg>
      <pc:sldChg chg="addSp new mod">
        <pc:chgData name="り ぶ" userId="e79b0678f96bfbc0" providerId="LiveId" clId="{09D0E59C-7D12-455F-B01E-500767839129}" dt="2024-05-06T07:04:47.038" v="252" actId="22"/>
        <pc:sldMkLst>
          <pc:docMk/>
          <pc:sldMk cId="3780294968" sldId="298"/>
        </pc:sldMkLst>
        <pc:picChg chg="add">
          <ac:chgData name="り ぶ" userId="e79b0678f96bfbc0" providerId="LiveId" clId="{09D0E59C-7D12-455F-B01E-500767839129}" dt="2024-05-06T07:04:47.038" v="252" actId="22"/>
          <ac:picMkLst>
            <pc:docMk/>
            <pc:sldMk cId="3780294968" sldId="298"/>
            <ac:picMk id="3" creationId="{C55C8A57-A4BE-CCDE-9221-79611EF3DEB9}"/>
          </ac:picMkLst>
        </pc:picChg>
      </pc:sldChg>
      <pc:sldChg chg="modSp new mod">
        <pc:chgData name="り ぶ" userId="e79b0678f96bfbc0" providerId="LiveId" clId="{09D0E59C-7D12-455F-B01E-500767839129}" dt="2024-05-07T00:21:42.355" v="278" actId="20577"/>
        <pc:sldMkLst>
          <pc:docMk/>
          <pc:sldMk cId="1074766692" sldId="299"/>
        </pc:sldMkLst>
        <pc:spChg chg="mod">
          <ac:chgData name="り ぶ" userId="e79b0678f96bfbc0" providerId="LiveId" clId="{09D0E59C-7D12-455F-B01E-500767839129}" dt="2024-05-07T00:21:42.355" v="278" actId="20577"/>
          <ac:spMkLst>
            <pc:docMk/>
            <pc:sldMk cId="1074766692" sldId="299"/>
            <ac:spMk id="2" creationId="{00F35535-5387-D12D-1F89-A9D17970E767}"/>
          </ac:spMkLst>
        </pc:spChg>
      </pc:sldChg>
      <pc:sldChg chg="addSp delSp modSp new mod">
        <pc:chgData name="り ぶ" userId="e79b0678f96bfbc0" providerId="LiveId" clId="{09D0E59C-7D12-455F-B01E-500767839129}" dt="2024-05-07T07:26:07.441" v="1102" actId="14100"/>
        <pc:sldMkLst>
          <pc:docMk/>
          <pc:sldMk cId="3851206968" sldId="300"/>
        </pc:sldMkLst>
        <pc:spChg chg="add mod ord">
          <ac:chgData name="り ぶ" userId="e79b0678f96bfbc0" providerId="LiveId" clId="{09D0E59C-7D12-455F-B01E-500767839129}" dt="2024-05-07T00:54:50.941" v="411" actId="14100"/>
          <ac:spMkLst>
            <pc:docMk/>
            <pc:sldMk cId="3851206968" sldId="300"/>
            <ac:spMk id="4" creationId="{EBA7A535-8089-897B-0BBE-A0FB73B61B8F}"/>
          </ac:spMkLst>
        </pc:spChg>
        <pc:spChg chg="add mod">
          <ac:chgData name="り ぶ" userId="e79b0678f96bfbc0" providerId="LiveId" clId="{09D0E59C-7D12-455F-B01E-500767839129}" dt="2024-05-07T00:57:50.277" v="428" actId="1076"/>
          <ac:spMkLst>
            <pc:docMk/>
            <pc:sldMk cId="3851206968" sldId="300"/>
            <ac:spMk id="5" creationId="{EF82AB9A-7104-86F8-C1AE-89E2F03B0342}"/>
          </ac:spMkLst>
        </pc:spChg>
        <pc:spChg chg="add mod">
          <ac:chgData name="り ぶ" userId="e79b0678f96bfbc0" providerId="LiveId" clId="{09D0E59C-7D12-455F-B01E-500767839129}" dt="2024-05-07T00:57:54.295" v="430" actId="1076"/>
          <ac:spMkLst>
            <pc:docMk/>
            <pc:sldMk cId="3851206968" sldId="300"/>
            <ac:spMk id="6" creationId="{5E247FD9-09EA-8448-B5C4-B42DFA0AE6DA}"/>
          </ac:spMkLst>
        </pc:spChg>
        <pc:spChg chg="add mod">
          <ac:chgData name="り ぶ" userId="e79b0678f96bfbc0" providerId="LiveId" clId="{09D0E59C-7D12-455F-B01E-500767839129}" dt="2024-05-07T00:54:41.844" v="410" actId="1076"/>
          <ac:spMkLst>
            <pc:docMk/>
            <pc:sldMk cId="3851206968" sldId="300"/>
            <ac:spMk id="7" creationId="{0571A31F-0595-A70B-7541-7B5C72546B91}"/>
          </ac:spMkLst>
        </pc:spChg>
        <pc:spChg chg="add mod">
          <ac:chgData name="り ぶ" userId="e79b0678f96bfbc0" providerId="LiveId" clId="{09D0E59C-7D12-455F-B01E-500767839129}" dt="2024-05-07T01:09:36.232" v="572" actId="1076"/>
          <ac:spMkLst>
            <pc:docMk/>
            <pc:sldMk cId="3851206968" sldId="300"/>
            <ac:spMk id="12" creationId="{1CA5FBB9-1EE9-C5D8-7B35-680F321F7C33}"/>
          </ac:spMkLst>
        </pc:spChg>
        <pc:spChg chg="add mod">
          <ac:chgData name="り ぶ" userId="e79b0678f96bfbc0" providerId="LiveId" clId="{09D0E59C-7D12-455F-B01E-500767839129}" dt="2024-05-07T03:04:17.907" v="810" actId="1076"/>
          <ac:spMkLst>
            <pc:docMk/>
            <pc:sldMk cId="3851206968" sldId="300"/>
            <ac:spMk id="18" creationId="{A8B00D89-A814-3E68-C749-3439715A7F5A}"/>
          </ac:spMkLst>
        </pc:spChg>
        <pc:spChg chg="add mod ord">
          <ac:chgData name="り ぶ" userId="e79b0678f96bfbc0" providerId="LiveId" clId="{09D0E59C-7D12-455F-B01E-500767839129}" dt="2024-05-07T03:04:17.907" v="810" actId="1076"/>
          <ac:spMkLst>
            <pc:docMk/>
            <pc:sldMk cId="3851206968" sldId="300"/>
            <ac:spMk id="19" creationId="{0B0C8715-3E92-8A1F-8A75-7BF8DE0826C8}"/>
          </ac:spMkLst>
        </pc:spChg>
        <pc:spChg chg="add mod">
          <ac:chgData name="り ぶ" userId="e79b0678f96bfbc0" providerId="LiveId" clId="{09D0E59C-7D12-455F-B01E-500767839129}" dt="2024-05-07T03:04:17.907" v="810" actId="1076"/>
          <ac:spMkLst>
            <pc:docMk/>
            <pc:sldMk cId="3851206968" sldId="300"/>
            <ac:spMk id="20" creationId="{C830D6EA-B362-E9A0-352E-0AFED5BFCF04}"/>
          </ac:spMkLst>
        </pc:spChg>
        <pc:spChg chg="add mod">
          <ac:chgData name="り ぶ" userId="e79b0678f96bfbc0" providerId="LiveId" clId="{09D0E59C-7D12-455F-B01E-500767839129}" dt="2024-05-07T01:04:32.846" v="565" actId="1036"/>
          <ac:spMkLst>
            <pc:docMk/>
            <pc:sldMk cId="3851206968" sldId="300"/>
            <ac:spMk id="21" creationId="{9DA55F6C-24F9-4BE0-4F18-85DD56E4B1E5}"/>
          </ac:spMkLst>
        </pc:spChg>
        <pc:spChg chg="add mod">
          <ac:chgData name="り ぶ" userId="e79b0678f96bfbc0" providerId="LiveId" clId="{09D0E59C-7D12-455F-B01E-500767839129}" dt="2024-05-07T03:03:32.171" v="798" actId="1076"/>
          <ac:spMkLst>
            <pc:docMk/>
            <pc:sldMk cId="3851206968" sldId="300"/>
            <ac:spMk id="23" creationId="{91E9DF8C-E4C7-EA64-B335-77D51B01E163}"/>
          </ac:spMkLst>
        </pc:spChg>
        <pc:picChg chg="add mod">
          <ac:chgData name="り ぶ" userId="e79b0678f96bfbc0" providerId="LiveId" clId="{09D0E59C-7D12-455F-B01E-500767839129}" dt="2024-05-07T00:57:51.762" v="429" actId="1076"/>
          <ac:picMkLst>
            <pc:docMk/>
            <pc:sldMk cId="3851206968" sldId="300"/>
            <ac:picMk id="2" creationId="{330FC1DD-0198-3B1C-9C16-F16D456BBEEC}"/>
          </ac:picMkLst>
        </pc:picChg>
        <pc:picChg chg="add mod">
          <ac:chgData name="り ぶ" userId="e79b0678f96bfbc0" providerId="LiveId" clId="{09D0E59C-7D12-455F-B01E-500767839129}" dt="2024-05-07T00:51:03.603" v="295" actId="1076"/>
          <ac:picMkLst>
            <pc:docMk/>
            <pc:sldMk cId="3851206968" sldId="300"/>
            <ac:picMk id="3" creationId="{6DD2A950-7AEA-FDC9-170C-09CBAAC680EA}"/>
          </ac:picMkLst>
        </pc:picChg>
        <pc:picChg chg="add del mod">
          <ac:chgData name="り ぶ" userId="e79b0678f96bfbc0" providerId="LiveId" clId="{09D0E59C-7D12-455F-B01E-500767839129}" dt="2024-05-07T00:57:27.822" v="422" actId="478"/>
          <ac:picMkLst>
            <pc:docMk/>
            <pc:sldMk cId="3851206968" sldId="300"/>
            <ac:picMk id="8" creationId="{9C2DDD2D-14D0-EACF-4CF3-A317487DE4C4}"/>
          </ac:picMkLst>
        </pc:picChg>
        <pc:picChg chg="add mod">
          <ac:chgData name="り ぶ" userId="e79b0678f96bfbc0" providerId="LiveId" clId="{09D0E59C-7D12-455F-B01E-500767839129}" dt="2024-05-07T03:04:17.907" v="810" actId="1076"/>
          <ac:picMkLst>
            <pc:docMk/>
            <pc:sldMk cId="3851206968" sldId="300"/>
            <ac:picMk id="9" creationId="{554CFADB-2E64-407D-C7EC-F42CD05F494E}"/>
          </ac:picMkLst>
        </pc:picChg>
        <pc:picChg chg="add mod">
          <ac:chgData name="り ぶ" userId="e79b0678f96bfbc0" providerId="LiveId" clId="{09D0E59C-7D12-455F-B01E-500767839129}" dt="2024-05-07T03:04:17.907" v="810" actId="1076"/>
          <ac:picMkLst>
            <pc:docMk/>
            <pc:sldMk cId="3851206968" sldId="300"/>
            <ac:picMk id="16" creationId="{88F226B8-B78E-D9A7-B3C6-131BB7BECCCA}"/>
          </ac:picMkLst>
        </pc:picChg>
        <pc:picChg chg="add del mod">
          <ac:chgData name="り ぶ" userId="e79b0678f96bfbc0" providerId="LiveId" clId="{09D0E59C-7D12-455F-B01E-500767839129}" dt="2024-05-07T01:01:04.399" v="488" actId="478"/>
          <ac:picMkLst>
            <pc:docMk/>
            <pc:sldMk cId="3851206968" sldId="300"/>
            <ac:picMk id="17" creationId="{84471995-F202-4A25-CA66-04399C54A451}"/>
          </ac:picMkLst>
        </pc:picChg>
        <pc:picChg chg="add mod">
          <ac:chgData name="り ぶ" userId="e79b0678f96bfbc0" providerId="LiveId" clId="{09D0E59C-7D12-455F-B01E-500767839129}" dt="2024-05-07T03:03:21.189" v="782" actId="1076"/>
          <ac:picMkLst>
            <pc:docMk/>
            <pc:sldMk cId="3851206968" sldId="300"/>
            <ac:picMk id="22" creationId="{8FF51023-952C-A4F3-0542-6B2B273AEC78}"/>
          </ac:picMkLst>
        </pc:picChg>
        <pc:cxnChg chg="add mod">
          <ac:chgData name="り ぶ" userId="e79b0678f96bfbc0" providerId="LiveId" clId="{09D0E59C-7D12-455F-B01E-500767839129}" dt="2024-05-07T00:58:11.823" v="433" actId="692"/>
          <ac:cxnSpMkLst>
            <pc:docMk/>
            <pc:sldMk cId="3851206968" sldId="300"/>
            <ac:cxnSpMk id="11" creationId="{1236B0D7-40F6-26CE-719C-3B6476437289}"/>
          </ac:cxnSpMkLst>
        </pc:cxnChg>
        <pc:cxnChg chg="add mod">
          <ac:chgData name="り ぶ" userId="e79b0678f96bfbc0" providerId="LiveId" clId="{09D0E59C-7D12-455F-B01E-500767839129}" dt="2024-05-07T07:26:01.373" v="1101" actId="14100"/>
          <ac:cxnSpMkLst>
            <pc:docMk/>
            <pc:sldMk cId="3851206968" sldId="300"/>
            <ac:cxnSpMk id="13" creationId="{5A8C55A2-0B7C-7F5D-C4C9-02D1EC8823BF}"/>
          </ac:cxnSpMkLst>
        </pc:cxnChg>
        <pc:cxnChg chg="add del">
          <ac:chgData name="り ぶ" userId="e79b0678f96bfbc0" providerId="LiveId" clId="{09D0E59C-7D12-455F-B01E-500767839129}" dt="2024-05-07T03:03:46.738" v="801" actId="478"/>
          <ac:cxnSpMkLst>
            <pc:docMk/>
            <pc:sldMk cId="3851206968" sldId="300"/>
            <ac:cxnSpMk id="25" creationId="{FE750C61-6B46-F6AA-F479-A338043B9D10}"/>
          </ac:cxnSpMkLst>
        </pc:cxnChg>
        <pc:cxnChg chg="add mod ord">
          <ac:chgData name="り ぶ" userId="e79b0678f96bfbc0" providerId="LiveId" clId="{09D0E59C-7D12-455F-B01E-500767839129}" dt="2024-05-07T07:26:07.441" v="1102" actId="14100"/>
          <ac:cxnSpMkLst>
            <pc:docMk/>
            <pc:sldMk cId="3851206968" sldId="300"/>
            <ac:cxnSpMk id="26" creationId="{B63E24C6-4CC8-D432-4F68-CD44133DBFFE}"/>
          </ac:cxnSpMkLst>
        </pc:cxnChg>
      </pc:sldChg>
      <pc:sldChg chg="addSp delSp modSp new mod">
        <pc:chgData name="り ぶ" userId="e79b0678f96bfbc0" providerId="LiveId" clId="{09D0E59C-7D12-455F-B01E-500767839129}" dt="2024-05-07T03:19:45.732" v="1094" actId="1076"/>
        <pc:sldMkLst>
          <pc:docMk/>
          <pc:sldMk cId="668499811" sldId="301"/>
        </pc:sldMkLst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2" creationId="{1F7AEDA0-B58E-4A25-0F11-BC55FBF6AAE9}"/>
          </ac:spMkLst>
        </pc:spChg>
        <pc:spChg chg="add mod or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3" creationId="{699F2360-0AEF-262A-1008-FBC4718B3D60}"/>
          </ac:spMkLst>
        </pc:spChg>
        <pc:spChg chg="add mod">
          <ac:chgData name="り ぶ" userId="e79b0678f96bfbc0" providerId="LiveId" clId="{09D0E59C-7D12-455F-B01E-500767839129}" dt="2024-05-07T02:26:31.746" v="671" actId="164"/>
          <ac:spMkLst>
            <pc:docMk/>
            <pc:sldMk cId="668499811" sldId="301"/>
            <ac:spMk id="5" creationId="{D1F6BB53-7E51-14F7-B438-13F473BF3691}"/>
          </ac:spMkLst>
        </pc:spChg>
        <pc:spChg chg="add mod">
          <ac:chgData name="り ぶ" userId="e79b0678f96bfbc0" providerId="LiveId" clId="{09D0E59C-7D12-455F-B01E-500767839129}" dt="2024-05-07T02:26:31.746" v="671" actId="164"/>
          <ac:spMkLst>
            <pc:docMk/>
            <pc:sldMk cId="668499811" sldId="301"/>
            <ac:spMk id="6" creationId="{A98F64CB-127E-8C74-F9E1-FA370624E10E}"/>
          </ac:spMkLst>
        </pc:spChg>
        <pc:spChg chg="add mod or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8" creationId="{18AFC915-95D5-90B0-5E85-602F082C9084}"/>
          </ac:spMkLst>
        </pc:spChg>
        <pc:spChg chg="add mod or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9" creationId="{0D9220C2-ABD5-19AC-D743-D04C50C9A401}"/>
          </ac:spMkLst>
        </pc:spChg>
        <pc:spChg chg="mod">
          <ac:chgData name="り ぶ" userId="e79b0678f96bfbc0" providerId="LiveId" clId="{09D0E59C-7D12-455F-B01E-500767839129}" dt="2024-05-07T02:26:47.947" v="674"/>
          <ac:spMkLst>
            <pc:docMk/>
            <pc:sldMk cId="668499811" sldId="301"/>
            <ac:spMk id="12" creationId="{5A295DEE-79C9-89D3-6424-5071FEF8498B}"/>
          </ac:spMkLst>
        </pc:spChg>
        <pc:spChg chg="mod">
          <ac:chgData name="り ぶ" userId="e79b0678f96bfbc0" providerId="LiveId" clId="{09D0E59C-7D12-455F-B01E-500767839129}" dt="2024-05-07T02:26:47.947" v="674"/>
          <ac:spMkLst>
            <pc:docMk/>
            <pc:sldMk cId="668499811" sldId="301"/>
            <ac:spMk id="13" creationId="{BB8EFE15-7C35-E928-4B46-E1CFDB7E2A4F}"/>
          </ac:spMkLst>
        </pc:spChg>
        <pc:spChg chg="mod">
          <ac:chgData name="り ぶ" userId="e79b0678f96bfbc0" providerId="LiveId" clId="{09D0E59C-7D12-455F-B01E-500767839129}" dt="2024-05-07T02:27:01.096" v="678"/>
          <ac:spMkLst>
            <pc:docMk/>
            <pc:sldMk cId="668499811" sldId="301"/>
            <ac:spMk id="16" creationId="{02C63531-DE52-04B0-88C4-BB86AAC7FDBB}"/>
          </ac:spMkLst>
        </pc:spChg>
        <pc:spChg chg="mod">
          <ac:chgData name="り ぶ" userId="e79b0678f96bfbc0" providerId="LiveId" clId="{09D0E59C-7D12-455F-B01E-500767839129}" dt="2024-05-07T02:27:01.096" v="678"/>
          <ac:spMkLst>
            <pc:docMk/>
            <pc:sldMk cId="668499811" sldId="301"/>
            <ac:spMk id="17" creationId="{B0203731-338A-E5B1-FE3A-BF7FE3CC07E4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19" creationId="{04E5AECC-8E6B-6B83-1002-32543B295D76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20" creationId="{1D828096-3AF7-0EB9-C7D3-4BC7F930C249}"/>
          </ac:spMkLst>
        </pc:spChg>
        <pc:spChg chg="add del mod">
          <ac:chgData name="り ぶ" userId="e79b0678f96bfbc0" providerId="LiveId" clId="{09D0E59C-7D12-455F-B01E-500767839129}" dt="2024-05-07T02:42:19.168" v="717" actId="478"/>
          <ac:spMkLst>
            <pc:docMk/>
            <pc:sldMk cId="668499811" sldId="301"/>
            <ac:spMk id="21" creationId="{C3147C4F-6781-E594-730F-F85EA8F5EFCF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22" creationId="{8125689B-E168-415F-78BB-D2A2EA8E4531}"/>
          </ac:spMkLst>
        </pc:spChg>
        <pc:spChg chg="mod">
          <ac:chgData name="り ぶ" userId="e79b0678f96bfbc0" providerId="LiveId" clId="{09D0E59C-7D12-455F-B01E-500767839129}" dt="2024-05-07T02:48:01.533" v="726"/>
          <ac:spMkLst>
            <pc:docMk/>
            <pc:sldMk cId="668499811" sldId="301"/>
            <ac:spMk id="25" creationId="{7C94D9CD-FFD0-2886-4EFA-C450F4ADC7B1}"/>
          </ac:spMkLst>
        </pc:spChg>
        <pc:spChg chg="mod">
          <ac:chgData name="り ぶ" userId="e79b0678f96bfbc0" providerId="LiveId" clId="{09D0E59C-7D12-455F-B01E-500767839129}" dt="2024-05-07T02:48:01.533" v="726"/>
          <ac:spMkLst>
            <pc:docMk/>
            <pc:sldMk cId="668499811" sldId="301"/>
            <ac:spMk id="26" creationId="{DD584FF4-258C-1C28-B65D-7FAE1277BF2E}"/>
          </ac:spMkLst>
        </pc:spChg>
        <pc:spChg chg="add mod">
          <ac:chgData name="り ぶ" userId="e79b0678f96bfbc0" providerId="LiveId" clId="{09D0E59C-7D12-455F-B01E-500767839129}" dt="2024-05-07T03:18:16.579" v="1048" actId="1076"/>
          <ac:spMkLst>
            <pc:docMk/>
            <pc:sldMk cId="668499811" sldId="301"/>
            <ac:spMk id="27" creationId="{E3CB9859-B557-AEB1-87A2-2B2B48DAD4D9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28" creationId="{EF9025ED-0B5E-7CC5-521F-401E777B8CF0}"/>
          </ac:spMkLst>
        </pc:spChg>
        <pc:spChg chg="add del">
          <ac:chgData name="り ぶ" userId="e79b0678f96bfbc0" providerId="LiveId" clId="{09D0E59C-7D12-455F-B01E-500767839129}" dt="2024-05-07T02:49:22.725" v="736" actId="11529"/>
          <ac:spMkLst>
            <pc:docMk/>
            <pc:sldMk cId="668499811" sldId="301"/>
            <ac:spMk id="29" creationId="{8C860318-42C9-9840-342B-15BA10F081FA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30" creationId="{22CA6408-97CB-F4BF-0C58-865F301346CD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33" creationId="{D766CA4F-0B0F-16E1-7D1E-00C2E04E4AAF}"/>
          </ac:spMkLst>
        </pc:spChg>
        <pc:spChg chg="add mod">
          <ac:chgData name="り ぶ" userId="e79b0678f96bfbc0" providerId="LiveId" clId="{09D0E59C-7D12-455F-B01E-500767839129}" dt="2024-05-07T03:11:29.016" v="811" actId="1076"/>
          <ac:spMkLst>
            <pc:docMk/>
            <pc:sldMk cId="668499811" sldId="301"/>
            <ac:spMk id="34" creationId="{B857BD39-3F9A-2C5B-883E-E6A98A4B1E0B}"/>
          </ac:spMkLst>
        </pc:spChg>
        <pc:spChg chg="add mod ord">
          <ac:chgData name="り ぶ" userId="e79b0678f96bfbc0" providerId="LiveId" clId="{09D0E59C-7D12-455F-B01E-500767839129}" dt="2024-05-07T03:12:59.994" v="897" actId="166"/>
          <ac:spMkLst>
            <pc:docMk/>
            <pc:sldMk cId="668499811" sldId="301"/>
            <ac:spMk id="39" creationId="{01FDB423-70F4-EF12-7A01-7FEBB591D0E2}"/>
          </ac:spMkLst>
        </pc:spChg>
        <pc:spChg chg="add mod ord">
          <ac:chgData name="り ぶ" userId="e79b0678f96bfbc0" providerId="LiveId" clId="{09D0E59C-7D12-455F-B01E-500767839129}" dt="2024-05-07T03:13:08.736" v="899" actId="207"/>
          <ac:spMkLst>
            <pc:docMk/>
            <pc:sldMk cId="668499811" sldId="301"/>
            <ac:spMk id="40" creationId="{337C564E-256F-44E7-0FB0-C87B52E3AF43}"/>
          </ac:spMkLst>
        </pc:spChg>
        <pc:spChg chg="add mod ord">
          <ac:chgData name="り ぶ" userId="e79b0678f96bfbc0" providerId="LiveId" clId="{09D0E59C-7D12-455F-B01E-500767839129}" dt="2024-05-07T03:13:04.919" v="898" actId="207"/>
          <ac:spMkLst>
            <pc:docMk/>
            <pc:sldMk cId="668499811" sldId="301"/>
            <ac:spMk id="41" creationId="{9E74DE44-7975-EEC6-1C8A-745A0C9548AC}"/>
          </ac:spMkLst>
        </pc:spChg>
        <pc:spChg chg="add mod">
          <ac:chgData name="り ぶ" userId="e79b0678f96bfbc0" providerId="LiveId" clId="{09D0E59C-7D12-455F-B01E-500767839129}" dt="2024-05-07T03:13:45.216" v="903" actId="1076"/>
          <ac:spMkLst>
            <pc:docMk/>
            <pc:sldMk cId="668499811" sldId="301"/>
            <ac:spMk id="42" creationId="{42EF0357-916E-0CF5-59C3-3C24C348D6E6}"/>
          </ac:spMkLst>
        </pc:spChg>
        <pc:spChg chg="add mod">
          <ac:chgData name="り ぶ" userId="e79b0678f96bfbc0" providerId="LiveId" clId="{09D0E59C-7D12-455F-B01E-500767839129}" dt="2024-05-07T03:15:13.633" v="972" actId="1076"/>
          <ac:spMkLst>
            <pc:docMk/>
            <pc:sldMk cId="668499811" sldId="301"/>
            <ac:spMk id="45" creationId="{6591C687-3085-C18E-9B61-47514760A369}"/>
          </ac:spMkLst>
        </pc:spChg>
        <pc:spChg chg="add mod">
          <ac:chgData name="り ぶ" userId="e79b0678f96bfbc0" providerId="LiveId" clId="{09D0E59C-7D12-455F-B01E-500767839129}" dt="2024-05-07T03:15:33.392" v="992" actId="1076"/>
          <ac:spMkLst>
            <pc:docMk/>
            <pc:sldMk cId="668499811" sldId="301"/>
            <ac:spMk id="48" creationId="{891195A4-D7F5-E834-00CB-340BD097A2AB}"/>
          </ac:spMkLst>
        </pc:spChg>
        <pc:spChg chg="add mod">
          <ac:chgData name="り ぶ" userId="e79b0678f96bfbc0" providerId="LiveId" clId="{09D0E59C-7D12-455F-B01E-500767839129}" dt="2024-05-07T03:16:08.730" v="999" actId="1076"/>
          <ac:spMkLst>
            <pc:docMk/>
            <pc:sldMk cId="668499811" sldId="301"/>
            <ac:spMk id="49" creationId="{6F7B528E-B38D-06F9-81B9-2A8F25E82E8F}"/>
          </ac:spMkLst>
        </pc:spChg>
        <pc:spChg chg="add mod">
          <ac:chgData name="り ぶ" userId="e79b0678f96bfbc0" providerId="LiveId" clId="{09D0E59C-7D12-455F-B01E-500767839129}" dt="2024-05-07T03:16:40.727" v="1021" actId="1076"/>
          <ac:spMkLst>
            <pc:docMk/>
            <pc:sldMk cId="668499811" sldId="301"/>
            <ac:spMk id="52" creationId="{69CEC92C-927A-B42C-5A20-0D59EDC9C053}"/>
          </ac:spMkLst>
        </pc:spChg>
        <pc:spChg chg="add mod">
          <ac:chgData name="り ぶ" userId="e79b0678f96bfbc0" providerId="LiveId" clId="{09D0E59C-7D12-455F-B01E-500767839129}" dt="2024-05-07T03:17:12.821" v="1024" actId="1076"/>
          <ac:spMkLst>
            <pc:docMk/>
            <pc:sldMk cId="668499811" sldId="301"/>
            <ac:spMk id="54" creationId="{616A3A20-573E-A138-2CBE-128377E62365}"/>
          </ac:spMkLst>
        </pc:spChg>
        <pc:spChg chg="add mod">
          <ac:chgData name="り ぶ" userId="e79b0678f96bfbc0" providerId="LiveId" clId="{09D0E59C-7D12-455F-B01E-500767839129}" dt="2024-05-07T03:18:00.941" v="1047" actId="1076"/>
          <ac:spMkLst>
            <pc:docMk/>
            <pc:sldMk cId="668499811" sldId="301"/>
            <ac:spMk id="59" creationId="{C91079C5-BA32-7C6C-65A2-CE07608B92F5}"/>
          </ac:spMkLst>
        </pc:spChg>
        <pc:spChg chg="add mod">
          <ac:chgData name="り ぶ" userId="e79b0678f96bfbc0" providerId="LiveId" clId="{09D0E59C-7D12-455F-B01E-500767839129}" dt="2024-05-07T03:18:49.402" v="1060" actId="692"/>
          <ac:spMkLst>
            <pc:docMk/>
            <pc:sldMk cId="668499811" sldId="301"/>
            <ac:spMk id="62" creationId="{F2C7AD15-0472-C897-0008-2D3FE7332B76}"/>
          </ac:spMkLst>
        </pc:spChg>
        <pc:spChg chg="add mod">
          <ac:chgData name="り ぶ" userId="e79b0678f96bfbc0" providerId="LiveId" clId="{09D0E59C-7D12-455F-B01E-500767839129}" dt="2024-05-07T03:19:09.259" v="1083" actId="1076"/>
          <ac:spMkLst>
            <pc:docMk/>
            <pc:sldMk cId="668499811" sldId="301"/>
            <ac:spMk id="63" creationId="{03AEA139-34F5-54E5-2882-3E028BB2E262}"/>
          </ac:spMkLst>
        </pc:spChg>
        <pc:spChg chg="add mod">
          <ac:chgData name="り ぶ" userId="e79b0678f96bfbc0" providerId="LiveId" clId="{09D0E59C-7D12-455F-B01E-500767839129}" dt="2024-05-07T03:19:34.079" v="1089" actId="692"/>
          <ac:spMkLst>
            <pc:docMk/>
            <pc:sldMk cId="668499811" sldId="301"/>
            <ac:spMk id="64" creationId="{AA7670C2-C299-AD18-5BAC-7B3C527725E5}"/>
          </ac:spMkLst>
        </pc:spChg>
        <pc:spChg chg="add mod">
          <ac:chgData name="り ぶ" userId="e79b0678f96bfbc0" providerId="LiveId" clId="{09D0E59C-7D12-455F-B01E-500767839129}" dt="2024-05-07T03:19:45.732" v="1094" actId="1076"/>
          <ac:spMkLst>
            <pc:docMk/>
            <pc:sldMk cId="668499811" sldId="301"/>
            <ac:spMk id="65" creationId="{924A76C4-4140-1CD4-812A-787AED7E23BE}"/>
          </ac:spMkLst>
        </pc:spChg>
        <pc:grpChg chg="add mod">
          <ac:chgData name="り ぶ" userId="e79b0678f96bfbc0" providerId="LiveId" clId="{09D0E59C-7D12-455F-B01E-500767839129}" dt="2024-05-07T03:11:29.016" v="811" actId="1076"/>
          <ac:grpSpMkLst>
            <pc:docMk/>
            <pc:sldMk cId="668499811" sldId="301"/>
            <ac:grpSpMk id="10" creationId="{A87D0D22-9BEA-8F9A-5873-501527068308}"/>
          </ac:grpSpMkLst>
        </pc:grpChg>
        <pc:grpChg chg="add mod">
          <ac:chgData name="り ぶ" userId="e79b0678f96bfbc0" providerId="LiveId" clId="{09D0E59C-7D12-455F-B01E-500767839129}" dt="2024-05-07T03:11:29.016" v="811" actId="1076"/>
          <ac:grpSpMkLst>
            <pc:docMk/>
            <pc:sldMk cId="668499811" sldId="301"/>
            <ac:grpSpMk id="11" creationId="{1E70C03A-2672-B505-5058-6EDF0A36601D}"/>
          </ac:grpSpMkLst>
        </pc:grpChg>
        <pc:grpChg chg="add del mod">
          <ac:chgData name="り ぶ" userId="e79b0678f96bfbc0" providerId="LiveId" clId="{09D0E59C-7D12-455F-B01E-500767839129}" dt="2024-05-07T02:47:49.153" v="724" actId="478"/>
          <ac:grpSpMkLst>
            <pc:docMk/>
            <pc:sldMk cId="668499811" sldId="301"/>
            <ac:grpSpMk id="15" creationId="{3BFF32DE-B828-055A-CA7C-A1CE00909810}"/>
          </ac:grpSpMkLst>
        </pc:grpChg>
        <pc:grpChg chg="add mod">
          <ac:chgData name="り ぶ" userId="e79b0678f96bfbc0" providerId="LiveId" clId="{09D0E59C-7D12-455F-B01E-500767839129}" dt="2024-05-07T03:18:16.579" v="1048" actId="1076"/>
          <ac:grpSpMkLst>
            <pc:docMk/>
            <pc:sldMk cId="668499811" sldId="301"/>
            <ac:grpSpMk id="24" creationId="{142FAFBB-3450-F4EE-590C-178FFD44AB04}"/>
          </ac:grpSpMkLst>
        </pc:grpChg>
        <pc:picChg chg="add mod">
          <ac:chgData name="り ぶ" userId="e79b0678f96bfbc0" providerId="LiveId" clId="{09D0E59C-7D12-455F-B01E-500767839129}" dt="2024-05-07T03:11:29.016" v="811" actId="1076"/>
          <ac:picMkLst>
            <pc:docMk/>
            <pc:sldMk cId="668499811" sldId="301"/>
            <ac:picMk id="4" creationId="{6BC8C911-F694-95DA-5C9E-896B96EAAF08}"/>
          </ac:picMkLst>
        </pc:picChg>
        <pc:picChg chg="add mod">
          <ac:chgData name="り ぶ" userId="e79b0678f96bfbc0" providerId="LiveId" clId="{09D0E59C-7D12-455F-B01E-500767839129}" dt="2024-05-07T03:11:37.781" v="813" actId="1076"/>
          <ac:picMkLst>
            <pc:docMk/>
            <pc:sldMk cId="668499811" sldId="301"/>
            <ac:picMk id="7" creationId="{1F94B6C0-38F2-38A9-E66A-67C3FB1DBB33}"/>
          </ac:picMkLst>
        </pc:picChg>
        <pc:picChg chg="add del mod">
          <ac:chgData name="り ぶ" userId="e79b0678f96bfbc0" providerId="LiveId" clId="{09D0E59C-7D12-455F-B01E-500767839129}" dt="2024-05-07T02:47:49.153" v="724" actId="478"/>
          <ac:picMkLst>
            <pc:docMk/>
            <pc:sldMk cId="668499811" sldId="301"/>
            <ac:picMk id="14" creationId="{F6E1F238-D757-D8E5-A992-6908F4338C0B}"/>
          </ac:picMkLst>
        </pc:picChg>
        <pc:picChg chg="add mod">
          <ac:chgData name="り ぶ" userId="e79b0678f96bfbc0" providerId="LiveId" clId="{09D0E59C-7D12-455F-B01E-500767839129}" dt="2024-05-07T03:11:29.016" v="811" actId="1076"/>
          <ac:picMkLst>
            <pc:docMk/>
            <pc:sldMk cId="668499811" sldId="301"/>
            <ac:picMk id="18" creationId="{088FE638-F82F-0D16-1B99-CCC6A50AA8E2}"/>
          </ac:picMkLst>
        </pc:picChg>
        <pc:picChg chg="add mod">
          <ac:chgData name="り ぶ" userId="e79b0678f96bfbc0" providerId="LiveId" clId="{09D0E59C-7D12-455F-B01E-500767839129}" dt="2024-05-07T03:18:16.579" v="1048" actId="1076"/>
          <ac:picMkLst>
            <pc:docMk/>
            <pc:sldMk cId="668499811" sldId="301"/>
            <ac:picMk id="23" creationId="{96104309-09F1-0272-CE4D-4BF76E5E9F78}"/>
          </ac:picMkLst>
        </pc:picChg>
        <pc:picChg chg="add mod">
          <ac:chgData name="り ぶ" userId="e79b0678f96bfbc0" providerId="LiveId" clId="{09D0E59C-7D12-455F-B01E-500767839129}" dt="2024-05-07T03:17:41.411" v="1033" actId="1076"/>
          <ac:picMkLst>
            <pc:docMk/>
            <pc:sldMk cId="668499811" sldId="301"/>
            <ac:picMk id="53" creationId="{928721B9-16FF-D46F-9244-E299048CEF6D}"/>
          </ac:picMkLst>
        </pc:picChg>
        <pc:cxnChg chg="add mod">
          <ac:chgData name="り ぶ" userId="e79b0678f96bfbc0" providerId="LiveId" clId="{09D0E59C-7D12-455F-B01E-500767839129}" dt="2024-05-07T03:18:26.763" v="1050" actId="14100"/>
          <ac:cxnSpMkLst>
            <pc:docMk/>
            <pc:sldMk cId="668499811" sldId="301"/>
            <ac:cxnSpMk id="32" creationId="{64298A95-8975-BAD4-5F95-F8235A817178}"/>
          </ac:cxnSpMkLst>
        </pc:cxnChg>
        <pc:cxnChg chg="add mod">
          <ac:chgData name="り ぶ" userId="e79b0678f96bfbc0" providerId="LiveId" clId="{09D0E59C-7D12-455F-B01E-500767839129}" dt="2024-05-07T03:12:02.629" v="820" actId="1076"/>
          <ac:cxnSpMkLst>
            <pc:docMk/>
            <pc:sldMk cId="668499811" sldId="301"/>
            <ac:cxnSpMk id="35" creationId="{EC867F54-3867-8398-0E7B-0570DA130D34}"/>
          </ac:cxnSpMkLst>
        </pc:cxnChg>
        <pc:cxnChg chg="add mod">
          <ac:chgData name="り ぶ" userId="e79b0678f96bfbc0" providerId="LiveId" clId="{09D0E59C-7D12-455F-B01E-500767839129}" dt="2024-05-07T03:15:17.845" v="973" actId="692"/>
          <ac:cxnSpMkLst>
            <pc:docMk/>
            <pc:sldMk cId="668499811" sldId="301"/>
            <ac:cxnSpMk id="44" creationId="{02CB29DA-7275-806B-8C1A-AB5A1176AF2D}"/>
          </ac:cxnSpMkLst>
        </pc:cxnChg>
        <pc:cxnChg chg="add mod">
          <ac:chgData name="り ぶ" userId="e79b0678f96bfbc0" providerId="LiveId" clId="{09D0E59C-7D12-455F-B01E-500767839129}" dt="2024-05-07T03:14:55.137" v="961" actId="692"/>
          <ac:cxnSpMkLst>
            <pc:docMk/>
            <pc:sldMk cId="668499811" sldId="301"/>
            <ac:cxnSpMk id="47" creationId="{98F9A095-005C-C915-15D5-8DDBF114DED9}"/>
          </ac:cxnSpMkLst>
        </pc:cxnChg>
        <pc:cxnChg chg="add mod">
          <ac:chgData name="り ぶ" userId="e79b0678f96bfbc0" providerId="LiveId" clId="{09D0E59C-7D12-455F-B01E-500767839129}" dt="2024-05-07T03:16:00.040" v="998" actId="1076"/>
          <ac:cxnSpMkLst>
            <pc:docMk/>
            <pc:sldMk cId="668499811" sldId="301"/>
            <ac:cxnSpMk id="50" creationId="{FB0B2074-4CCC-B64C-0113-2D9E249FBFD7}"/>
          </ac:cxnSpMkLst>
        </pc:cxnChg>
        <pc:cxnChg chg="add mod">
          <ac:chgData name="り ぶ" userId="e79b0678f96bfbc0" providerId="LiveId" clId="{09D0E59C-7D12-455F-B01E-500767839129}" dt="2024-05-07T03:16:16.720" v="1001" actId="1076"/>
          <ac:cxnSpMkLst>
            <pc:docMk/>
            <pc:sldMk cId="668499811" sldId="301"/>
            <ac:cxnSpMk id="51" creationId="{C637CF9F-78E3-B560-DF8F-128D910FD007}"/>
          </ac:cxnSpMkLst>
        </pc:cxnChg>
        <pc:cxnChg chg="add mod">
          <ac:chgData name="り ぶ" userId="e79b0678f96bfbc0" providerId="LiveId" clId="{09D0E59C-7D12-455F-B01E-500767839129}" dt="2024-05-07T03:17:39.304" v="1032" actId="14100"/>
          <ac:cxnSpMkLst>
            <pc:docMk/>
            <pc:sldMk cId="668499811" sldId="301"/>
            <ac:cxnSpMk id="56" creationId="{9DB1DFC7-5CD2-0A7E-B451-9F20B8B1A5A3}"/>
          </ac:cxnSpMkLst>
        </pc:cxnChg>
      </pc:sldChg>
      <pc:sldChg chg="addSp new mod ord">
        <pc:chgData name="り ぶ" userId="e79b0678f96bfbc0" providerId="LiveId" clId="{09D0E59C-7D12-455F-B01E-500767839129}" dt="2024-05-07T06:37:28.852" v="1098" actId="22"/>
        <pc:sldMkLst>
          <pc:docMk/>
          <pc:sldMk cId="686288439" sldId="302"/>
        </pc:sldMkLst>
        <pc:picChg chg="add">
          <ac:chgData name="り ぶ" userId="e79b0678f96bfbc0" providerId="LiveId" clId="{09D0E59C-7D12-455F-B01E-500767839129}" dt="2024-05-07T06:37:28.852" v="1098" actId="22"/>
          <ac:picMkLst>
            <pc:docMk/>
            <pc:sldMk cId="686288439" sldId="302"/>
            <ac:picMk id="3" creationId="{BE43723E-0FD0-A762-4672-4C90583D054F}"/>
          </ac:picMkLst>
        </pc:picChg>
      </pc:sldChg>
      <pc:sldChg chg="addSp modSp new mod">
        <pc:chgData name="り ぶ" userId="e79b0678f96bfbc0" providerId="LiveId" clId="{09D0E59C-7D12-455F-B01E-500767839129}" dt="2024-05-07T07:34:18.799" v="1103" actId="732"/>
        <pc:sldMkLst>
          <pc:docMk/>
          <pc:sldMk cId="3962077908" sldId="303"/>
        </pc:sldMkLst>
        <pc:picChg chg="add mod modCrop">
          <ac:chgData name="り ぶ" userId="e79b0678f96bfbc0" providerId="LiveId" clId="{09D0E59C-7D12-455F-B01E-500767839129}" dt="2024-05-07T07:34:18.799" v="1103" actId="732"/>
          <ac:picMkLst>
            <pc:docMk/>
            <pc:sldMk cId="3962077908" sldId="303"/>
            <ac:picMk id="3" creationId="{966D9FC3-0017-8EA0-6E58-EC12F2CCD4FE}"/>
          </ac:picMkLst>
        </pc:picChg>
      </pc:sldChg>
      <pc:sldChg chg="addSp delSp modSp new mod">
        <pc:chgData name="り ぶ" userId="e79b0678f96bfbc0" providerId="LiveId" clId="{09D0E59C-7D12-455F-B01E-500767839129}" dt="2024-05-07T09:09:06.411" v="1377" actId="1076"/>
        <pc:sldMkLst>
          <pc:docMk/>
          <pc:sldMk cId="2166930294" sldId="304"/>
        </pc:sldMkLst>
        <pc:spChg chg="add mod">
          <ac:chgData name="り ぶ" userId="e79b0678f96bfbc0" providerId="LiveId" clId="{09D0E59C-7D12-455F-B01E-500767839129}" dt="2024-05-07T08:48:07.635" v="1141" actId="1076"/>
          <ac:spMkLst>
            <pc:docMk/>
            <pc:sldMk cId="2166930294" sldId="304"/>
            <ac:spMk id="2" creationId="{A9A6C118-7871-7A4A-3E77-FA53F7EE1470}"/>
          </ac:spMkLst>
        </pc:spChg>
        <pc:spChg chg="add mod">
          <ac:chgData name="り ぶ" userId="e79b0678f96bfbc0" providerId="LiveId" clId="{09D0E59C-7D12-455F-B01E-500767839129}" dt="2024-05-07T08:48:15.073" v="1155"/>
          <ac:spMkLst>
            <pc:docMk/>
            <pc:sldMk cId="2166930294" sldId="304"/>
            <ac:spMk id="3" creationId="{D3006A65-D2B1-BE65-2AD9-8A8A887E0DCE}"/>
          </ac:spMkLst>
        </pc:spChg>
        <pc:spChg chg="add mod">
          <ac:chgData name="り ぶ" userId="e79b0678f96bfbc0" providerId="LiveId" clId="{09D0E59C-7D12-455F-B01E-500767839129}" dt="2024-05-07T08:55:46.201" v="1209" actId="1076"/>
          <ac:spMkLst>
            <pc:docMk/>
            <pc:sldMk cId="2166930294" sldId="304"/>
            <ac:spMk id="4" creationId="{69A57AFA-A52B-2086-9805-0EB94674D229}"/>
          </ac:spMkLst>
        </pc:spChg>
        <pc:spChg chg="add mod">
          <ac:chgData name="り ぶ" userId="e79b0678f96bfbc0" providerId="LiveId" clId="{09D0E59C-7D12-455F-B01E-500767839129}" dt="2024-05-07T09:02:05.385" v="1219" actId="1076"/>
          <ac:spMkLst>
            <pc:docMk/>
            <pc:sldMk cId="2166930294" sldId="304"/>
            <ac:spMk id="8" creationId="{10602BF4-1D2A-98D6-802F-A30058F16F06}"/>
          </ac:spMkLst>
        </pc:spChg>
        <pc:spChg chg="add mod">
          <ac:chgData name="り ぶ" userId="e79b0678f96bfbc0" providerId="LiveId" clId="{09D0E59C-7D12-455F-B01E-500767839129}" dt="2024-05-07T09:06:34.246" v="1327" actId="207"/>
          <ac:spMkLst>
            <pc:docMk/>
            <pc:sldMk cId="2166930294" sldId="304"/>
            <ac:spMk id="9" creationId="{2CE3162B-ED7C-BCEA-0C91-B33E1314AFD7}"/>
          </ac:spMkLst>
        </pc:spChg>
        <pc:spChg chg="add mod">
          <ac:chgData name="り ぶ" userId="e79b0678f96bfbc0" providerId="LiveId" clId="{09D0E59C-7D12-455F-B01E-500767839129}" dt="2024-05-07T09:02:16.577" v="1223" actId="1076"/>
          <ac:spMkLst>
            <pc:docMk/>
            <pc:sldMk cId="2166930294" sldId="304"/>
            <ac:spMk id="10" creationId="{0D014801-53A1-4E32-7EBD-6D605314A65C}"/>
          </ac:spMkLst>
        </pc:spChg>
        <pc:spChg chg="add mod">
          <ac:chgData name="り ぶ" userId="e79b0678f96bfbc0" providerId="LiveId" clId="{09D0E59C-7D12-455F-B01E-500767839129}" dt="2024-05-07T09:02:27.048" v="1225" actId="1076"/>
          <ac:spMkLst>
            <pc:docMk/>
            <pc:sldMk cId="2166930294" sldId="304"/>
            <ac:spMk id="11" creationId="{88E24DDC-D002-D500-748D-442C3A235DE7}"/>
          </ac:spMkLst>
        </pc:spChg>
        <pc:spChg chg="add mod">
          <ac:chgData name="り ぶ" userId="e79b0678f96bfbc0" providerId="LiveId" clId="{09D0E59C-7D12-455F-B01E-500767839129}" dt="2024-05-07T09:02:27.048" v="1225" actId="1076"/>
          <ac:spMkLst>
            <pc:docMk/>
            <pc:sldMk cId="2166930294" sldId="304"/>
            <ac:spMk id="12" creationId="{6CD4C518-93A7-5022-2D43-A0CD6787D68A}"/>
          </ac:spMkLst>
        </pc:spChg>
        <pc:spChg chg="add mod">
          <ac:chgData name="り ぶ" userId="e79b0678f96bfbc0" providerId="LiveId" clId="{09D0E59C-7D12-455F-B01E-500767839129}" dt="2024-05-07T09:02:27.048" v="1225" actId="1076"/>
          <ac:spMkLst>
            <pc:docMk/>
            <pc:sldMk cId="2166930294" sldId="304"/>
            <ac:spMk id="13" creationId="{DBFDEAFC-370B-C135-79F2-CBCB7067E665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4" creationId="{A2349980-F71B-7CF3-DAC6-97DD87F03135}"/>
          </ac:spMkLst>
        </pc:spChg>
        <pc:spChg chg="add mod">
          <ac:chgData name="り ぶ" userId="e79b0678f96bfbc0" providerId="LiveId" clId="{09D0E59C-7D12-455F-B01E-500767839129}" dt="2024-05-07T09:06:40.065" v="1328" actId="207"/>
          <ac:spMkLst>
            <pc:docMk/>
            <pc:sldMk cId="2166930294" sldId="304"/>
            <ac:spMk id="15" creationId="{F72488B7-917B-A546-3054-B32B1DFE7F6D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6" creationId="{505BA7DF-E82F-5685-876D-0504BF0A5876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7" creationId="{12F17B03-B53E-80F7-737D-896513477F97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8" creationId="{B96EEBAA-5B64-7D3F-2A85-6F4C7F51B938}"/>
          </ac:spMkLst>
        </pc:spChg>
        <pc:spChg chg="add mod">
          <ac:chgData name="り ぶ" userId="e79b0678f96bfbc0" providerId="LiveId" clId="{09D0E59C-7D12-455F-B01E-500767839129}" dt="2024-05-07T09:03:45.443" v="1255" actId="1036"/>
          <ac:spMkLst>
            <pc:docMk/>
            <pc:sldMk cId="2166930294" sldId="304"/>
            <ac:spMk id="19" creationId="{2FD6B61D-D536-6AE7-9E6F-F5188F751CBC}"/>
          </ac:spMkLst>
        </pc:spChg>
        <pc:spChg chg="add mod">
          <ac:chgData name="り ぶ" userId="e79b0678f96bfbc0" providerId="LiveId" clId="{09D0E59C-7D12-455F-B01E-500767839129}" dt="2024-05-07T09:05:50.561" v="1326" actId="1076"/>
          <ac:spMkLst>
            <pc:docMk/>
            <pc:sldMk cId="2166930294" sldId="304"/>
            <ac:spMk id="22" creationId="{147F32B2-C89F-43A0-8160-64A4951A15DC}"/>
          </ac:spMkLst>
        </pc:spChg>
        <pc:spChg chg="add mod">
          <ac:chgData name="り ぶ" userId="e79b0678f96bfbc0" providerId="LiveId" clId="{09D0E59C-7D12-455F-B01E-500767839129}" dt="2024-05-07T09:05:42.205" v="1322" actId="1076"/>
          <ac:spMkLst>
            <pc:docMk/>
            <pc:sldMk cId="2166930294" sldId="304"/>
            <ac:spMk id="23" creationId="{06B371C1-DBD9-385A-9AAB-79E997594627}"/>
          </ac:spMkLst>
        </pc:spChg>
        <pc:spChg chg="add mod">
          <ac:chgData name="り ぶ" userId="e79b0678f96bfbc0" providerId="LiveId" clId="{09D0E59C-7D12-455F-B01E-500767839129}" dt="2024-05-07T09:05:18.182" v="1306" actId="1076"/>
          <ac:spMkLst>
            <pc:docMk/>
            <pc:sldMk cId="2166930294" sldId="304"/>
            <ac:spMk id="24" creationId="{419E7639-F80C-B533-D34F-F633EA51B86A}"/>
          </ac:spMkLst>
        </pc:spChg>
        <pc:spChg chg="add mod">
          <ac:chgData name="り ぶ" userId="e79b0678f96bfbc0" providerId="LiveId" clId="{09D0E59C-7D12-455F-B01E-500767839129}" dt="2024-05-07T09:05:28.147" v="1313" actId="20577"/>
          <ac:spMkLst>
            <pc:docMk/>
            <pc:sldMk cId="2166930294" sldId="304"/>
            <ac:spMk id="25" creationId="{8D5E14DE-0A87-F6F0-3620-FC147C62049C}"/>
          </ac:spMkLst>
        </pc:spChg>
        <pc:spChg chg="add mod">
          <ac:chgData name="り ぶ" userId="e79b0678f96bfbc0" providerId="LiveId" clId="{09D0E59C-7D12-455F-B01E-500767839129}" dt="2024-05-07T09:05:39.073" v="1321" actId="20577"/>
          <ac:spMkLst>
            <pc:docMk/>
            <pc:sldMk cId="2166930294" sldId="304"/>
            <ac:spMk id="26" creationId="{B2D3B933-8848-3A28-B66F-C25B3099B235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27" creationId="{285393B0-C5FE-68AB-919A-95AE9EB9525A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28" creationId="{872A162F-51BB-5AE1-6777-FF922A9BED44}"/>
          </ac:spMkLst>
        </pc:spChg>
        <pc:spChg chg="add del mod">
          <ac:chgData name="り ぶ" userId="e79b0678f96bfbc0" providerId="LiveId" clId="{09D0E59C-7D12-455F-B01E-500767839129}" dt="2024-05-07T09:07:03.841" v="1332" actId="478"/>
          <ac:spMkLst>
            <pc:docMk/>
            <pc:sldMk cId="2166930294" sldId="304"/>
            <ac:spMk id="31" creationId="{1215B45E-870F-F8F4-0D69-5EE35EE9DD0A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32" creationId="{BCF6D08B-BD70-3E28-614B-B35EA9E5FFB4}"/>
          </ac:spMkLst>
        </pc:spChg>
        <pc:spChg chg="add del mod">
          <ac:chgData name="り ぶ" userId="e79b0678f96bfbc0" providerId="LiveId" clId="{09D0E59C-7D12-455F-B01E-500767839129}" dt="2024-05-07T09:07:00.659" v="1331" actId="478"/>
          <ac:spMkLst>
            <pc:docMk/>
            <pc:sldMk cId="2166930294" sldId="304"/>
            <ac:spMk id="33" creationId="{6BAB0358-B6F9-6BE1-0AB6-3236B598EE27}"/>
          </ac:spMkLst>
        </pc:spChg>
        <pc:spChg chg="add del mod">
          <ac:chgData name="り ぶ" userId="e79b0678f96bfbc0" providerId="LiveId" clId="{09D0E59C-7D12-455F-B01E-500767839129}" dt="2024-05-07T09:07:00.659" v="1331" actId="478"/>
          <ac:spMkLst>
            <pc:docMk/>
            <pc:sldMk cId="2166930294" sldId="304"/>
            <ac:spMk id="34" creationId="{7E7A1EA1-95BF-7BDF-6CD9-288B8A124689}"/>
          </ac:spMkLst>
        </pc:spChg>
        <pc:spChg chg="add del mod">
          <ac:chgData name="り ぶ" userId="e79b0678f96bfbc0" providerId="LiveId" clId="{09D0E59C-7D12-455F-B01E-500767839129}" dt="2024-05-07T09:07:00.659" v="1331" actId="478"/>
          <ac:spMkLst>
            <pc:docMk/>
            <pc:sldMk cId="2166930294" sldId="304"/>
            <ac:spMk id="35" creationId="{FD6A7D93-DD99-32DF-EEAB-C97E08B64EC6}"/>
          </ac:spMkLst>
        </pc:spChg>
        <pc:spChg chg="add del mod">
          <ac:chgData name="り ぶ" userId="e79b0678f96bfbc0" providerId="LiveId" clId="{09D0E59C-7D12-455F-B01E-500767839129}" dt="2024-05-07T09:07:00.659" v="1331" actId="478"/>
          <ac:spMkLst>
            <pc:docMk/>
            <pc:sldMk cId="2166930294" sldId="304"/>
            <ac:spMk id="36" creationId="{859B6B0B-120B-41CC-E56B-D2C5E4B7358D}"/>
          </ac:spMkLst>
        </pc:spChg>
        <pc:spChg chg="add del mod">
          <ac:chgData name="り ぶ" userId="e79b0678f96bfbc0" providerId="LiveId" clId="{09D0E59C-7D12-455F-B01E-500767839129}" dt="2024-05-07T09:07:29.907" v="1342" actId="478"/>
          <ac:spMkLst>
            <pc:docMk/>
            <pc:sldMk cId="2166930294" sldId="304"/>
            <ac:spMk id="37" creationId="{79FCBD1E-15CA-B9C4-F3BA-6F6AD7CFCD93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38" creationId="{6AB64CAC-F5CB-D68A-B6F0-5E5D749D87E4}"/>
          </ac:spMkLst>
        </pc:spChg>
        <pc:spChg chg="add del mod">
          <ac:chgData name="り ぶ" userId="e79b0678f96bfbc0" providerId="LiveId" clId="{09D0E59C-7D12-455F-B01E-500767839129}" dt="2024-05-07T09:07:26.722" v="1340" actId="478"/>
          <ac:spMkLst>
            <pc:docMk/>
            <pc:sldMk cId="2166930294" sldId="304"/>
            <ac:spMk id="39" creationId="{85ABA6A9-E17B-5AC6-661C-1A8EAAF01BC7}"/>
          </ac:spMkLst>
        </pc:spChg>
        <pc:spChg chg="add del mod">
          <ac:chgData name="り ぶ" userId="e79b0678f96bfbc0" providerId="LiveId" clId="{09D0E59C-7D12-455F-B01E-500767839129}" dt="2024-05-07T09:07:26.722" v="1340" actId="478"/>
          <ac:spMkLst>
            <pc:docMk/>
            <pc:sldMk cId="2166930294" sldId="304"/>
            <ac:spMk id="40" creationId="{E69E0972-4BCF-452E-57FD-FB386A2B3E7C}"/>
          </ac:spMkLst>
        </pc:spChg>
        <pc:spChg chg="add del mod">
          <ac:chgData name="り ぶ" userId="e79b0678f96bfbc0" providerId="LiveId" clId="{09D0E59C-7D12-455F-B01E-500767839129}" dt="2024-05-07T09:07:26.722" v="1340" actId="478"/>
          <ac:spMkLst>
            <pc:docMk/>
            <pc:sldMk cId="2166930294" sldId="304"/>
            <ac:spMk id="41" creationId="{4576387E-AE02-52AE-C91A-089443892F1B}"/>
          </ac:spMkLst>
        </pc:spChg>
        <pc:spChg chg="add del mod">
          <ac:chgData name="り ぶ" userId="e79b0678f96bfbc0" providerId="LiveId" clId="{09D0E59C-7D12-455F-B01E-500767839129}" dt="2024-05-07T09:07:26.722" v="1340" actId="478"/>
          <ac:spMkLst>
            <pc:docMk/>
            <pc:sldMk cId="2166930294" sldId="304"/>
            <ac:spMk id="42" creationId="{7B72B98C-3CF0-393D-9F5A-DC58A324BE43}"/>
          </ac:spMkLst>
        </pc:spChg>
        <pc:spChg chg="add mod">
          <ac:chgData name="り ぶ" userId="e79b0678f96bfbc0" providerId="LiveId" clId="{09D0E59C-7D12-455F-B01E-500767839129}" dt="2024-05-07T09:07:38.578" v="1343" actId="1076"/>
          <ac:spMkLst>
            <pc:docMk/>
            <pc:sldMk cId="2166930294" sldId="304"/>
            <ac:spMk id="44" creationId="{4EC88EB7-0549-148F-AC18-7742761D439A}"/>
          </ac:spMkLst>
        </pc:spChg>
        <pc:spChg chg="add del mod">
          <ac:chgData name="り ぶ" userId="e79b0678f96bfbc0" providerId="LiveId" clId="{09D0E59C-7D12-455F-B01E-500767839129}" dt="2024-05-07T09:07:03.841" v="1332" actId="478"/>
          <ac:spMkLst>
            <pc:docMk/>
            <pc:sldMk cId="2166930294" sldId="304"/>
            <ac:spMk id="45" creationId="{66196EE9-7F7B-7BDF-B36C-36680F6CFA69}"/>
          </ac:spMkLst>
        </pc:spChg>
        <pc:spChg chg="add del mod">
          <ac:chgData name="り ぶ" userId="e79b0678f96bfbc0" providerId="LiveId" clId="{09D0E59C-7D12-455F-B01E-500767839129}" dt="2024-05-07T09:07:12.739" v="1335" actId="478"/>
          <ac:spMkLst>
            <pc:docMk/>
            <pc:sldMk cId="2166930294" sldId="304"/>
            <ac:spMk id="46" creationId="{B44E330C-C771-9B82-66CC-6ACDB0B629BD}"/>
          </ac:spMkLst>
        </pc:spChg>
        <pc:spChg chg="add del mod">
          <ac:chgData name="り ぶ" userId="e79b0678f96bfbc0" providerId="LiveId" clId="{09D0E59C-7D12-455F-B01E-500767839129}" dt="2024-05-07T09:07:14.305" v="1337" actId="478"/>
          <ac:spMkLst>
            <pc:docMk/>
            <pc:sldMk cId="2166930294" sldId="304"/>
            <ac:spMk id="47" creationId="{A2A507F9-6B74-C908-33E7-B46E7952D1FB}"/>
          </ac:spMkLst>
        </pc:spChg>
        <pc:spChg chg="add del mod">
          <ac:chgData name="り ぶ" userId="e79b0678f96bfbc0" providerId="LiveId" clId="{09D0E59C-7D12-455F-B01E-500767839129}" dt="2024-05-07T09:07:27.842" v="1341" actId="478"/>
          <ac:spMkLst>
            <pc:docMk/>
            <pc:sldMk cId="2166930294" sldId="304"/>
            <ac:spMk id="48" creationId="{5C63015A-EC44-1D8E-B5A1-8A905E419FA3}"/>
          </ac:spMkLst>
        </pc:spChg>
        <pc:spChg chg="add mod">
          <ac:chgData name="り ぶ" userId="e79b0678f96bfbc0" providerId="LiveId" clId="{09D0E59C-7D12-455F-B01E-500767839129}" dt="2024-05-07T09:07:50.097" v="1345" actId="1076"/>
          <ac:spMkLst>
            <pc:docMk/>
            <pc:sldMk cId="2166930294" sldId="304"/>
            <ac:spMk id="49" creationId="{13236055-D169-3831-97EA-DAEDEC87D41A}"/>
          </ac:spMkLst>
        </pc:spChg>
        <pc:spChg chg="add mod">
          <ac:chgData name="り ぶ" userId="e79b0678f96bfbc0" providerId="LiveId" clId="{09D0E59C-7D12-455F-B01E-500767839129}" dt="2024-05-07T09:08:03.476" v="1351" actId="1076"/>
          <ac:spMkLst>
            <pc:docMk/>
            <pc:sldMk cId="2166930294" sldId="304"/>
            <ac:spMk id="50" creationId="{D42A7CEA-F4FB-5220-A6D7-B3209C53276C}"/>
          </ac:spMkLst>
        </pc:spChg>
        <pc:spChg chg="add mod">
          <ac:chgData name="り ぶ" userId="e79b0678f96bfbc0" providerId="LiveId" clId="{09D0E59C-7D12-455F-B01E-500767839129}" dt="2024-05-07T09:09:06.411" v="1377" actId="1076"/>
          <ac:spMkLst>
            <pc:docMk/>
            <pc:sldMk cId="2166930294" sldId="304"/>
            <ac:spMk id="54" creationId="{402462FE-DF45-5AD1-D255-DC3089D7499D}"/>
          </ac:spMkLst>
        </pc:spChg>
        <pc:cxnChg chg="add mod">
          <ac:chgData name="り ぶ" userId="e79b0678f96bfbc0" providerId="LiveId" clId="{09D0E59C-7D12-455F-B01E-500767839129}" dt="2024-05-07T08:55:58.571" v="1211" actId="692"/>
          <ac:cxnSpMkLst>
            <pc:docMk/>
            <pc:sldMk cId="2166930294" sldId="304"/>
            <ac:cxnSpMk id="6" creationId="{016A24F7-34F3-F214-342D-8C33A3AA1146}"/>
          </ac:cxnSpMkLst>
        </pc:cxnChg>
        <pc:cxnChg chg="add mod">
          <ac:chgData name="り ぶ" userId="e79b0678f96bfbc0" providerId="LiveId" clId="{09D0E59C-7D12-455F-B01E-500767839129}" dt="2024-05-07T08:56:10.337" v="1213" actId="1076"/>
          <ac:cxnSpMkLst>
            <pc:docMk/>
            <pc:sldMk cId="2166930294" sldId="304"/>
            <ac:cxnSpMk id="7" creationId="{B5A84779-E5AB-9980-77B9-B1EF551CAAC8}"/>
          </ac:cxnSpMkLst>
        </pc:cxnChg>
        <pc:cxnChg chg="add mod">
          <ac:chgData name="り ぶ" userId="e79b0678f96bfbc0" providerId="LiveId" clId="{09D0E59C-7D12-455F-B01E-500767839129}" dt="2024-05-07T09:04:02.567" v="1272" actId="1037"/>
          <ac:cxnSpMkLst>
            <pc:docMk/>
            <pc:sldMk cId="2166930294" sldId="304"/>
            <ac:cxnSpMk id="21" creationId="{00FBAFA4-3413-9FBD-27C7-70DF6904A22F}"/>
          </ac:cxnSpMkLst>
        </pc:cxnChg>
        <pc:cxnChg chg="add mod">
          <ac:chgData name="り ぶ" userId="e79b0678f96bfbc0" providerId="LiveId" clId="{09D0E59C-7D12-455F-B01E-500767839129}" dt="2024-05-07T09:07:38.578" v="1343" actId="1076"/>
          <ac:cxnSpMkLst>
            <pc:docMk/>
            <pc:sldMk cId="2166930294" sldId="304"/>
            <ac:cxnSpMk id="29" creationId="{CA3B3ADB-2561-C0CA-DE96-6D4C779C17CD}"/>
          </ac:cxnSpMkLst>
        </pc:cxnChg>
        <pc:cxnChg chg="add mod">
          <ac:chgData name="り ぶ" userId="e79b0678f96bfbc0" providerId="LiveId" clId="{09D0E59C-7D12-455F-B01E-500767839129}" dt="2024-05-07T09:07:38.578" v="1343" actId="1076"/>
          <ac:cxnSpMkLst>
            <pc:docMk/>
            <pc:sldMk cId="2166930294" sldId="304"/>
            <ac:cxnSpMk id="30" creationId="{C20A21CE-24A6-54AE-FAD3-2CDD25A52864}"/>
          </ac:cxnSpMkLst>
        </pc:cxnChg>
        <pc:cxnChg chg="add mod ord">
          <ac:chgData name="り ぶ" userId="e79b0678f96bfbc0" providerId="LiveId" clId="{09D0E59C-7D12-455F-B01E-500767839129}" dt="2024-05-07T09:07:38.578" v="1343" actId="1076"/>
          <ac:cxnSpMkLst>
            <pc:docMk/>
            <pc:sldMk cId="2166930294" sldId="304"/>
            <ac:cxnSpMk id="43" creationId="{3693D399-71A9-2414-886A-A2E78339F3AA}"/>
          </ac:cxnSpMkLst>
        </pc:cxnChg>
        <pc:cxnChg chg="add mod">
          <ac:chgData name="り ぶ" userId="e79b0678f96bfbc0" providerId="LiveId" clId="{09D0E59C-7D12-455F-B01E-500767839129}" dt="2024-05-07T09:08:26.525" v="1353" actId="1076"/>
          <ac:cxnSpMkLst>
            <pc:docMk/>
            <pc:sldMk cId="2166930294" sldId="304"/>
            <ac:cxnSpMk id="51" creationId="{E7ACE2DE-851F-09A9-9835-0DE14E5854D0}"/>
          </ac:cxnSpMkLst>
        </pc:cxnChg>
        <pc:cxnChg chg="add mod">
          <ac:chgData name="り ぶ" userId="e79b0678f96bfbc0" providerId="LiveId" clId="{09D0E59C-7D12-455F-B01E-500767839129}" dt="2024-05-07T09:08:45.369" v="1355" actId="692"/>
          <ac:cxnSpMkLst>
            <pc:docMk/>
            <pc:sldMk cId="2166930294" sldId="304"/>
            <ac:cxnSpMk id="53" creationId="{BF63210D-1368-2820-988F-FA946CEEE4A3}"/>
          </ac:cxnSpMkLst>
        </pc:cxnChg>
      </pc:sldChg>
      <pc:sldChg chg="add del">
        <pc:chgData name="り ぶ" userId="e79b0678f96bfbc0" providerId="LiveId" clId="{09D0E59C-7D12-455F-B01E-500767839129}" dt="2024-05-08T00:03:08.255" v="1388" actId="2696"/>
        <pc:sldMkLst>
          <pc:docMk/>
          <pc:sldMk cId="1247374847" sldId="305"/>
        </pc:sldMkLst>
      </pc:sldChg>
      <pc:sldChg chg="addSp delSp modSp new mod">
        <pc:chgData name="り ぶ" userId="e79b0678f96bfbc0" providerId="LiveId" clId="{09D0E59C-7D12-455F-B01E-500767839129}" dt="2024-05-07T23:48:15.163" v="1387" actId="478"/>
        <pc:sldMkLst>
          <pc:docMk/>
          <pc:sldMk cId="213432510" sldId="306"/>
        </pc:sldMkLst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2" creationId="{A0335F4D-C07F-16F0-CCD7-E5E3874250BB}"/>
          </ac:spMkLst>
        </pc:spChg>
        <pc:spChg chg="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5" creationId="{FA88092D-2F81-EC56-1545-4793C2BDDE50}"/>
          </ac:spMkLst>
        </pc:spChg>
        <pc:spChg chg="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6" creationId="{87E850C1-72BA-E5CC-E95D-360C0D5B6BF5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8" creationId="{4DD7009B-4B75-726E-DB25-077BF2ABA4AD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9" creationId="{DFF4B357-C114-CB51-4004-A7F3CC05500F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0" creationId="{F56044B7-E15A-62F7-B1F2-C75C82B4DB73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1" creationId="{EACBF152-CCA4-980C-40A5-8D7BA9E93332}"/>
          </ac:spMkLst>
        </pc:spChg>
        <pc:spChg chg="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3" creationId="{6C0B3A0B-BF02-D812-9AF6-89EE38142B8A}"/>
          </ac:spMkLst>
        </pc:spChg>
        <pc:spChg chg="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4" creationId="{6F5CE316-B0EE-6584-FB1F-54AC8768F0D7}"/>
          </ac:spMkLst>
        </pc:spChg>
        <pc:spChg chg="add del mod">
          <ac:chgData name="り ぶ" userId="e79b0678f96bfbc0" providerId="LiveId" clId="{09D0E59C-7D12-455F-B01E-500767839129}" dt="2024-05-07T23:48:15.163" v="1387" actId="478"/>
          <ac:spMkLst>
            <pc:docMk/>
            <pc:sldMk cId="213432510" sldId="306"/>
            <ac:spMk id="16" creationId="{C9EBAD8C-39BD-9FF0-901A-6EF4E6EB6E6E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8" creationId="{5E528923-F86C-8926-ECBB-693A37A10485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19" creationId="{E18C91E5-954A-049A-7DDA-2858A504AFDF}"/>
          </ac:spMkLst>
        </pc:spChg>
        <pc:spChg chg="add mod">
          <ac:chgData name="り ぶ" userId="e79b0678f96bfbc0" providerId="LiveId" clId="{09D0E59C-7D12-455F-B01E-500767839129}" dt="2024-05-07T23:48:10.600" v="1386"/>
          <ac:spMkLst>
            <pc:docMk/>
            <pc:sldMk cId="213432510" sldId="306"/>
            <ac:spMk id="20" creationId="{A57CFBAB-8130-FC41-92D6-9EACE17AD435}"/>
          </ac:spMkLst>
        </pc:spChg>
        <pc:grpChg chg="add mod">
          <ac:chgData name="り ぶ" userId="e79b0678f96bfbc0" providerId="LiveId" clId="{09D0E59C-7D12-455F-B01E-500767839129}" dt="2024-05-07T23:48:10.600" v="1386"/>
          <ac:grpSpMkLst>
            <pc:docMk/>
            <pc:sldMk cId="213432510" sldId="306"/>
            <ac:grpSpMk id="4" creationId="{36D606EB-C79C-D796-F9C7-2EF219BDEB38}"/>
          </ac:grpSpMkLst>
        </pc:grpChg>
        <pc:grpChg chg="add del mod">
          <ac:chgData name="り ぶ" userId="e79b0678f96bfbc0" providerId="LiveId" clId="{09D0E59C-7D12-455F-B01E-500767839129}" dt="2024-05-07T23:48:15.163" v="1387" actId="478"/>
          <ac:grpSpMkLst>
            <pc:docMk/>
            <pc:sldMk cId="213432510" sldId="306"/>
            <ac:grpSpMk id="12" creationId="{585F28A9-315C-1653-3E8E-8DE703214816}"/>
          </ac:grpSpMkLst>
        </pc:grpChg>
        <pc:picChg chg="add mod">
          <ac:chgData name="り ぶ" userId="e79b0678f96bfbc0" providerId="LiveId" clId="{09D0E59C-7D12-455F-B01E-500767839129}" dt="2024-05-07T23:48:10.600" v="1386"/>
          <ac:picMkLst>
            <pc:docMk/>
            <pc:sldMk cId="213432510" sldId="306"/>
            <ac:picMk id="3" creationId="{B503961D-EE63-BFF9-8057-78996F998B3E}"/>
          </ac:picMkLst>
        </pc:picChg>
        <pc:picChg chg="add mod">
          <ac:chgData name="り ぶ" userId="e79b0678f96bfbc0" providerId="LiveId" clId="{09D0E59C-7D12-455F-B01E-500767839129}" dt="2024-05-07T23:48:10.600" v="1386"/>
          <ac:picMkLst>
            <pc:docMk/>
            <pc:sldMk cId="213432510" sldId="306"/>
            <ac:picMk id="7" creationId="{4EBF3B01-1ED5-9126-D881-969205D494BC}"/>
          </ac:picMkLst>
        </pc:picChg>
        <pc:cxnChg chg="add del mod">
          <ac:chgData name="り ぶ" userId="e79b0678f96bfbc0" providerId="LiveId" clId="{09D0E59C-7D12-455F-B01E-500767839129}" dt="2024-05-07T23:48:15.163" v="1387" actId="478"/>
          <ac:cxnSpMkLst>
            <pc:docMk/>
            <pc:sldMk cId="213432510" sldId="306"/>
            <ac:cxnSpMk id="15" creationId="{EF200EB5-C3B4-9499-2F02-67C68882E06B}"/>
          </ac:cxnSpMkLst>
        </pc:cxnChg>
        <pc:cxnChg chg="add mod">
          <ac:chgData name="り ぶ" userId="e79b0678f96bfbc0" providerId="LiveId" clId="{09D0E59C-7D12-455F-B01E-500767839129}" dt="2024-05-07T23:48:10.600" v="1386"/>
          <ac:cxnSpMkLst>
            <pc:docMk/>
            <pc:sldMk cId="213432510" sldId="306"/>
            <ac:cxnSpMk id="17" creationId="{797348A5-FDC6-69B1-2125-6459C8BA715C}"/>
          </ac:cxnSpMkLst>
        </pc:cxnChg>
      </pc:sldChg>
      <pc:sldChg chg="addSp modSp new mod">
        <pc:chgData name="り ぶ" userId="e79b0678f96bfbc0" providerId="LiveId" clId="{09D0E59C-7D12-455F-B01E-500767839129}" dt="2024-05-08T00:41:28.334" v="1412" actId="1076"/>
        <pc:sldMkLst>
          <pc:docMk/>
          <pc:sldMk cId="2976171754" sldId="307"/>
        </pc:sldMkLst>
        <pc:spChg chg="add mod">
          <ac:chgData name="り ぶ" userId="e79b0678f96bfbc0" providerId="LiveId" clId="{09D0E59C-7D12-455F-B01E-500767839129}" dt="2024-05-08T00:41:26.058" v="1411" actId="1076"/>
          <ac:spMkLst>
            <pc:docMk/>
            <pc:sldMk cId="2976171754" sldId="307"/>
            <ac:spMk id="6" creationId="{6F574702-92AC-F540-4C02-91F167E5BC05}"/>
          </ac:spMkLst>
        </pc:spChg>
        <pc:picChg chg="add mod">
          <ac:chgData name="り ぶ" userId="e79b0678f96bfbc0" providerId="LiveId" clId="{09D0E59C-7D12-455F-B01E-500767839129}" dt="2024-05-08T00:40:28.971" v="1407" actId="1076"/>
          <ac:picMkLst>
            <pc:docMk/>
            <pc:sldMk cId="2976171754" sldId="307"/>
            <ac:picMk id="3" creationId="{418B4265-47B1-ADA7-5361-CC0625C6EE96}"/>
          </ac:picMkLst>
        </pc:picChg>
        <pc:picChg chg="add mod">
          <ac:chgData name="り ぶ" userId="e79b0678f96bfbc0" providerId="LiveId" clId="{09D0E59C-7D12-455F-B01E-500767839129}" dt="2024-05-08T00:41:28.334" v="1412" actId="1076"/>
          <ac:picMkLst>
            <pc:docMk/>
            <pc:sldMk cId="2976171754" sldId="307"/>
            <ac:picMk id="5" creationId="{F349B08B-9635-A374-D04D-C25285AB99C5}"/>
          </ac:picMkLst>
        </pc:picChg>
      </pc:sldChg>
      <pc:sldChg chg="addSp new mod">
        <pc:chgData name="り ぶ" userId="e79b0678f96bfbc0" providerId="LiveId" clId="{09D0E59C-7D12-455F-B01E-500767839129}" dt="2024-05-08T03:50:42.577" v="1416" actId="22"/>
        <pc:sldMkLst>
          <pc:docMk/>
          <pc:sldMk cId="3987352992" sldId="308"/>
        </pc:sldMkLst>
        <pc:picChg chg="add">
          <ac:chgData name="り ぶ" userId="e79b0678f96bfbc0" providerId="LiveId" clId="{09D0E59C-7D12-455F-B01E-500767839129}" dt="2024-05-08T03:50:42.577" v="1416" actId="22"/>
          <ac:picMkLst>
            <pc:docMk/>
            <pc:sldMk cId="3987352992" sldId="308"/>
            <ac:picMk id="3" creationId="{D6FF07EC-A8BC-94A7-C354-CEB99B57A7C9}"/>
          </ac:picMkLst>
        </pc:picChg>
      </pc:sldChg>
      <pc:sldChg chg="addSp modSp new mod">
        <pc:chgData name="り ぶ" userId="e79b0678f96bfbc0" providerId="LiveId" clId="{09D0E59C-7D12-455F-B01E-500767839129}" dt="2024-05-08T04:07:46.269" v="1427" actId="1076"/>
        <pc:sldMkLst>
          <pc:docMk/>
          <pc:sldMk cId="2701368833" sldId="309"/>
        </pc:sldMkLst>
        <pc:picChg chg="add mod">
          <ac:chgData name="り ぶ" userId="e79b0678f96bfbc0" providerId="LiveId" clId="{09D0E59C-7D12-455F-B01E-500767839129}" dt="2024-05-08T04:07:36.972" v="1425" actId="1076"/>
          <ac:picMkLst>
            <pc:docMk/>
            <pc:sldMk cId="2701368833" sldId="309"/>
            <ac:picMk id="3" creationId="{1E7AE533-6B6F-659F-E4F2-8A84E52AD4F4}"/>
          </ac:picMkLst>
        </pc:picChg>
        <pc:picChg chg="add mod">
          <ac:chgData name="り ぶ" userId="e79b0678f96bfbc0" providerId="LiveId" clId="{09D0E59C-7D12-455F-B01E-500767839129}" dt="2024-05-08T04:07:46.269" v="1427" actId="1076"/>
          <ac:picMkLst>
            <pc:docMk/>
            <pc:sldMk cId="2701368833" sldId="309"/>
            <ac:picMk id="4" creationId="{86F7C157-6E83-9750-76C8-2875C886A0A4}"/>
          </ac:picMkLst>
        </pc:picChg>
      </pc:sldChg>
      <pc:sldChg chg="addSp new mod">
        <pc:chgData name="り ぶ" userId="e79b0678f96bfbc0" providerId="LiveId" clId="{09D0E59C-7D12-455F-B01E-500767839129}" dt="2024-05-08T03:56:12.493" v="1420" actId="22"/>
        <pc:sldMkLst>
          <pc:docMk/>
          <pc:sldMk cId="1769225000" sldId="310"/>
        </pc:sldMkLst>
        <pc:picChg chg="add">
          <ac:chgData name="り ぶ" userId="e79b0678f96bfbc0" providerId="LiveId" clId="{09D0E59C-7D12-455F-B01E-500767839129}" dt="2024-05-08T03:56:12.493" v="1420" actId="22"/>
          <ac:picMkLst>
            <pc:docMk/>
            <pc:sldMk cId="1769225000" sldId="310"/>
            <ac:picMk id="3" creationId="{89C83E01-B1DC-CF3C-8478-542CC1F05539}"/>
          </ac:picMkLst>
        </pc:picChg>
      </pc:sldChg>
      <pc:sldChg chg="addSp delSp new mod">
        <pc:chgData name="り ぶ" userId="e79b0678f96bfbc0" providerId="LiveId" clId="{09D0E59C-7D12-455F-B01E-500767839129}" dt="2024-05-08T04:05:17.214" v="1424" actId="22"/>
        <pc:sldMkLst>
          <pc:docMk/>
          <pc:sldMk cId="3993272103" sldId="311"/>
        </pc:sldMkLst>
        <pc:picChg chg="add del">
          <ac:chgData name="り ぶ" userId="e79b0678f96bfbc0" providerId="LiveId" clId="{09D0E59C-7D12-455F-B01E-500767839129}" dt="2024-05-08T04:04:56.818" v="1423" actId="21"/>
          <ac:picMkLst>
            <pc:docMk/>
            <pc:sldMk cId="3993272103" sldId="311"/>
            <ac:picMk id="3" creationId="{EB76ADF0-0BD7-E91E-5784-C72C8A8EFD72}"/>
          </ac:picMkLst>
        </pc:picChg>
        <pc:picChg chg="add">
          <ac:chgData name="り ぶ" userId="e79b0678f96bfbc0" providerId="LiveId" clId="{09D0E59C-7D12-455F-B01E-500767839129}" dt="2024-05-08T04:05:17.214" v="1424" actId="22"/>
          <ac:picMkLst>
            <pc:docMk/>
            <pc:sldMk cId="3993272103" sldId="311"/>
            <ac:picMk id="5" creationId="{3EAC8097-4099-CFE9-B9FF-498F4DAA1C7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C47843-A517-2DF7-B445-DC0E4A0711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225EE48-08ED-09DC-3C64-97A59E30F0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2D9A51B-212E-7275-C244-0F4F462A0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F46A5F-1B22-EEEF-2633-4E7AE59B0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EE829E-43A5-5BD6-6247-A551F880A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277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866B666-9256-25D5-E506-BD9237FE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7F01B49-8835-24BA-E321-B156FCB354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FAFCF4-C308-0900-959A-3BFD3941B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53965BA-E557-B297-B86A-2A7ECE225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1BC478-18B9-924B-8D89-C42D8CFCA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4088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2966B4-D2D7-A5EA-E3EC-900C325723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8DD1F3D-E4A6-C7A3-4B4E-E773FF67E5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C9C2A1-1ADB-BED3-68E3-7A3D8CC78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C6787AE-CABA-94E7-B002-693958C47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9AFFD1-12F5-2212-C06C-45C505E50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072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3B9C58-0646-C271-4312-FCAFD5E26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017AAA-3250-8208-823C-F14E1A0F8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FB1B471-9387-5B5C-347C-F42F5A260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2669D0-E5A1-919C-53FB-AE237E0FC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D6716A-1018-C692-AD1F-FF5C4AE33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9151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0F2B78-9BE7-5857-3926-0F4258AC4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F540D83-F560-08F2-6FC9-A7541E236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0B67C2-C123-90A7-F6D9-DBE5C5238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909CCD-703F-B701-E53B-B8364CB1A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3D12BCE-79A4-41C4-7218-C2D7AD1DD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2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7A8DE2-4ABE-3ADB-1B42-57CAB7DEE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DFF0B8-3AE0-D157-B87A-A2B3690E0E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1291AEE-B9B3-3503-68B3-B318163173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1539CD7-4FBF-E2C5-7176-0110C43F3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CAA75C7-F435-4F9F-DF59-12D6AE774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A08ACF6-A8CC-50D6-4AD9-3D33800CD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0135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A68B828-C3A6-FCCA-5032-CCEDCC526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8D98AF2-6056-8D72-FA68-44F0C77CA4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164284C-D4B7-A30E-C952-2A734DEFA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3EAD3E3-D440-D64E-956A-DA1308BF9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A006AEC-EEC9-AEBC-CDAD-ECA8188A47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5ED08FD-2D3D-2677-5A69-3ACB14AE6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B7DD487-6BB1-7911-6220-FF5DFECEB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F235F51-3F85-D0D2-6CCF-68964AB6D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8317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DC8E80-9732-26E4-CCED-54A295D97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C288789-FFF1-1139-7A06-41C0EE64B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3F6087F-F965-852B-8CCE-88228269F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42854C3-17D8-F194-BDCD-82C752AA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1549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540573D-A2BD-0094-6DD2-964EF40F0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2099309-6664-82D6-66E1-5C16C93B6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70B8843-CFC6-CC98-66F5-425C29C2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4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F9E551-FF75-5BCF-DC63-CCBC6FFBE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0DF0B4-A197-E54F-6537-F55AE6652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17CE36D-0699-1228-55E0-8F500A612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47667CD-6D0E-2192-8AB6-643DF228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8ECB8FE-F058-F609-C46E-477AD09BD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8EF9868-EE5F-E16A-31B9-A85647ADA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1582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D3A79C-529B-5839-73FA-9B5A90C81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9474631-ED58-1F61-C52F-EEEB08F878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2C344D7-BA06-C594-944F-908311276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13B9FEB-44BA-66D6-A0A2-9842E5D1B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D6AC5F-DF74-1254-9AA4-FBC75E58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BBD9BC4-B35C-4074-06A0-3A4CDD93C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2644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6B101FE-8635-43A6-ACFA-688245F51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5A530AF-746F-98CB-891A-A869675F3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7B6843-88FA-0B30-9942-3F9863F83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410A6E-4FD2-4500-9FFD-0453D3D42E1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023378-F699-4CA0-5A79-AC475D83B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A7D51A-C776-5F7D-4949-6C5354D184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5CA04A-7A6E-4385-8B89-3802AFAC3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568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684A73-F94D-B43B-7151-9F7C46C1B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共通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127D75A-46E6-94D6-834B-E4B5AC4092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3085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sqlite_to_csv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8694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8889BF5-499E-DD5E-3131-40EB2068B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548" y="961057"/>
            <a:ext cx="3695890" cy="4705592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6ACB0A4B-1FBA-CA03-A21D-6C0C98E36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456" y="961057"/>
            <a:ext cx="3695890" cy="4705592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920F6636-5E8A-74AD-AB3C-385CB6CCCA93}"/>
              </a:ext>
            </a:extLst>
          </p:cNvPr>
          <p:cNvSpPr/>
          <p:nvPr/>
        </p:nvSpPr>
        <p:spPr>
          <a:xfrm>
            <a:off x="5234611" y="2844801"/>
            <a:ext cx="778934" cy="631613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9223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F04C5D3-20CE-59F2-16DB-4F7B68E40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1076204"/>
            <a:ext cx="3695890" cy="47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87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mqttListner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9954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0335F4D-C07F-16F0-CCD7-E5E3874250BB}"/>
              </a:ext>
            </a:extLst>
          </p:cNvPr>
          <p:cNvSpPr/>
          <p:nvPr/>
        </p:nvSpPr>
        <p:spPr>
          <a:xfrm>
            <a:off x="330201" y="1957570"/>
            <a:ext cx="1219200" cy="6942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MQTT</a:t>
            </a:r>
          </a:p>
          <a:p>
            <a:pPr algn="ctr"/>
            <a:r>
              <a:rPr lang="ja-JP" altLang="en-US" dirty="0">
                <a:solidFill>
                  <a:schemeClr val="tx1"/>
                </a:solidFill>
              </a:rPr>
              <a:t>ブローカ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503961D-EE63-BFF9-8057-78996F998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590" y="3691145"/>
            <a:ext cx="462915" cy="537210"/>
          </a:xfrm>
          <a:prstGeom prst="rect">
            <a:avLst/>
          </a:prstGeom>
        </p:spPr>
      </p:pic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36D606EB-C79C-D796-F9C7-2EF219BDEB38}"/>
              </a:ext>
            </a:extLst>
          </p:cNvPr>
          <p:cNvGrpSpPr/>
          <p:nvPr/>
        </p:nvGrpSpPr>
        <p:grpSpPr>
          <a:xfrm>
            <a:off x="2486616" y="3659725"/>
            <a:ext cx="665567" cy="537210"/>
            <a:chOff x="3962398" y="3963882"/>
            <a:chExt cx="665567" cy="537210"/>
          </a:xfrm>
        </p:grpSpPr>
        <p:sp>
          <p:nvSpPr>
            <p:cNvPr id="5" name="フローチャート: 磁気ディスク 4">
              <a:extLst>
                <a:ext uri="{FF2B5EF4-FFF2-40B4-BE49-F238E27FC236}">
                  <a16:creationId xmlns:a16="http://schemas.microsoft.com/office/drawing/2014/main" id="{FA88092D-2F81-EC56-1545-4793C2BDDE50}"/>
                </a:ext>
              </a:extLst>
            </p:cNvPr>
            <p:cNvSpPr/>
            <p:nvPr/>
          </p:nvSpPr>
          <p:spPr>
            <a:xfrm>
              <a:off x="3996266" y="3963882"/>
              <a:ext cx="564240" cy="537210"/>
            </a:xfrm>
            <a:prstGeom prst="flowChartMagneticDisk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87E850C1-72BA-E5CC-E95D-360C0D5B6BF5}"/>
                </a:ext>
              </a:extLst>
            </p:cNvPr>
            <p:cNvSpPr txBox="1"/>
            <p:nvPr/>
          </p:nvSpPr>
          <p:spPr>
            <a:xfrm>
              <a:off x="3962398" y="4172869"/>
              <a:ext cx="665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200" dirty="0"/>
                <a:t>SQLite</a:t>
              </a:r>
              <a:endParaRPr kumimoji="1" lang="ja-JP" altLang="en-US" sz="1200" dirty="0"/>
            </a:p>
          </p:txBody>
        </p:sp>
      </p:grpSp>
      <p:pic>
        <p:nvPicPr>
          <p:cNvPr id="7" name="図 6">
            <a:extLst>
              <a:ext uri="{FF2B5EF4-FFF2-40B4-BE49-F238E27FC236}">
                <a16:creationId xmlns:a16="http://schemas.microsoft.com/office/drawing/2014/main" id="{4EBF3B01-1ED5-9126-D881-969205D49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664200" y="1164097"/>
            <a:ext cx="1141476" cy="1141476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DD7009B-4B75-726E-DB25-077BF2ABA4AD}"/>
              </a:ext>
            </a:extLst>
          </p:cNvPr>
          <p:cNvSpPr txBox="1"/>
          <p:nvPr/>
        </p:nvSpPr>
        <p:spPr>
          <a:xfrm>
            <a:off x="3084724" y="3743664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or</a:t>
            </a:r>
            <a:endParaRPr kumimoji="1" lang="ja-JP" altLang="en-US" dirty="0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DFF4B357-C114-CB51-4004-A7F3CC05500F}"/>
              </a:ext>
            </a:extLst>
          </p:cNvPr>
          <p:cNvSpPr/>
          <p:nvPr/>
        </p:nvSpPr>
        <p:spPr>
          <a:xfrm>
            <a:off x="1549401" y="2209800"/>
            <a:ext cx="1659466" cy="1337733"/>
          </a:xfrm>
          <a:custGeom>
            <a:avLst/>
            <a:gdLst>
              <a:gd name="connsiteX0" fmla="*/ 0 w 1659466"/>
              <a:gd name="connsiteY0" fmla="*/ 0 h 1337733"/>
              <a:gd name="connsiteX1" fmla="*/ 838200 w 1659466"/>
              <a:gd name="connsiteY1" fmla="*/ 101600 h 1337733"/>
              <a:gd name="connsiteX2" fmla="*/ 1278466 w 1659466"/>
              <a:gd name="connsiteY2" fmla="*/ 474133 h 1337733"/>
              <a:gd name="connsiteX3" fmla="*/ 1659466 w 1659466"/>
              <a:gd name="connsiteY3" fmla="*/ 1337733 h 133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9466" h="1337733">
                <a:moveTo>
                  <a:pt x="0" y="0"/>
                </a:moveTo>
                <a:cubicBezTo>
                  <a:pt x="312561" y="11289"/>
                  <a:pt x="625122" y="22578"/>
                  <a:pt x="838200" y="101600"/>
                </a:cubicBezTo>
                <a:cubicBezTo>
                  <a:pt x="1051278" y="180622"/>
                  <a:pt x="1141588" y="268111"/>
                  <a:pt x="1278466" y="474133"/>
                </a:cubicBezTo>
                <a:cubicBezTo>
                  <a:pt x="1415344" y="680155"/>
                  <a:pt x="1537405" y="1008944"/>
                  <a:pt x="1659466" y="1337733"/>
                </a:cubicBezTo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56044B7-E15A-62F7-B1F2-C75C82B4DB73}"/>
              </a:ext>
            </a:extLst>
          </p:cNvPr>
          <p:cNvSpPr/>
          <p:nvPr/>
        </p:nvSpPr>
        <p:spPr>
          <a:xfrm>
            <a:off x="2010196" y="2604330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mqttListner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ACBF152-CCA4-980C-40A5-8D7BA9E93332}"/>
              </a:ext>
            </a:extLst>
          </p:cNvPr>
          <p:cNvSpPr txBox="1"/>
          <p:nvPr/>
        </p:nvSpPr>
        <p:spPr>
          <a:xfrm>
            <a:off x="2159162" y="202319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センサデータ</a:t>
            </a:r>
            <a:endParaRPr kumimoji="1" lang="ja-JP" altLang="en-US" sz="1400" dirty="0"/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797348A5-FDC6-69B1-2125-6459C8BA715C}"/>
              </a:ext>
            </a:extLst>
          </p:cNvPr>
          <p:cNvCxnSpPr>
            <a:cxnSpLocks/>
          </p:cNvCxnSpPr>
          <p:nvPr/>
        </p:nvCxnSpPr>
        <p:spPr>
          <a:xfrm flipH="1">
            <a:off x="3714047" y="2023196"/>
            <a:ext cx="1839677" cy="784493"/>
          </a:xfrm>
          <a:prstGeom prst="straightConnector1">
            <a:avLst/>
          </a:prstGeom>
          <a:ln w="25400">
            <a:solidFill>
              <a:srgbClr val="7F7F7F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5E528923-F86C-8926-ECBB-693A37A10485}"/>
              </a:ext>
            </a:extLst>
          </p:cNvPr>
          <p:cNvSpPr/>
          <p:nvPr/>
        </p:nvSpPr>
        <p:spPr>
          <a:xfrm>
            <a:off x="3945505" y="1451556"/>
            <a:ext cx="1392091" cy="879417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18C91E5-954A-049A-7DDA-2858A504AFDF}"/>
              </a:ext>
            </a:extLst>
          </p:cNvPr>
          <p:cNvSpPr txBox="1"/>
          <p:nvPr/>
        </p:nvSpPr>
        <p:spPr>
          <a:xfrm>
            <a:off x="4075712" y="1581092"/>
            <a:ext cx="12618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トピック</a:t>
            </a:r>
            <a:endParaRPr lang="en-US" altLang="ja-JP" sz="1400" dirty="0"/>
          </a:p>
          <a:p>
            <a:r>
              <a:rPr kumimoji="1" lang="ja-JP" altLang="en-US" sz="1400" dirty="0"/>
              <a:t>センサの種類</a:t>
            </a:r>
            <a:endParaRPr kumimoji="1" lang="en-US" altLang="ja-JP" sz="1400" dirty="0"/>
          </a:p>
          <a:p>
            <a:r>
              <a:rPr lang="ja-JP" altLang="en-US" sz="1400" dirty="0"/>
              <a:t>センサ</a:t>
            </a:r>
            <a:r>
              <a:rPr lang="en-US" altLang="ja-JP" sz="1400" dirty="0"/>
              <a:t>ID</a:t>
            </a:r>
            <a:endParaRPr kumimoji="1" lang="ja-JP" altLang="en-US" sz="1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57CFBAB-8130-FC41-92D6-9EACE17AD435}"/>
              </a:ext>
            </a:extLst>
          </p:cNvPr>
          <p:cNvSpPr txBox="1"/>
          <p:nvPr/>
        </p:nvSpPr>
        <p:spPr>
          <a:xfrm>
            <a:off x="4390935" y="1297668"/>
            <a:ext cx="54373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400" b="1" dirty="0"/>
              <a:t>指定</a:t>
            </a:r>
          </a:p>
        </p:txBody>
      </p:sp>
    </p:spTree>
    <p:extLst>
      <p:ext uri="{BB962C8B-B14F-4D97-AF65-F5344CB8AC3E}">
        <p14:creationId xmlns:p14="http://schemas.microsoft.com/office/powerpoint/2010/main" val="213432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8315795-3DB0-80DF-A931-431614458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70" y="123655"/>
            <a:ext cx="4648439" cy="6610690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1747ECB2-EA6E-74E3-A3A7-A5D128435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328" y="123655"/>
            <a:ext cx="4648439" cy="6610690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8A6819D0-9401-CC0E-EC6B-00B062954AE7}"/>
              </a:ext>
            </a:extLst>
          </p:cNvPr>
          <p:cNvSpPr/>
          <p:nvPr/>
        </p:nvSpPr>
        <p:spPr>
          <a:xfrm>
            <a:off x="5432213" y="2797387"/>
            <a:ext cx="778934" cy="631613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862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DDD7150-2727-FF87-28AB-4C8876E3D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780" y="123655"/>
            <a:ext cx="4648439" cy="661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070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51600F8-36F5-8A12-EEB9-92471B7EA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780" y="123655"/>
            <a:ext cx="4648439" cy="661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804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F1DF411-E388-A5D4-FEA6-BB939F295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74" y="123655"/>
            <a:ext cx="4648439" cy="6610690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09E6D47D-0B09-A3E0-8E4F-7297DBCE8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3655"/>
            <a:ext cx="4648439" cy="6610690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95ADF350-7452-B75E-FF9B-F8B31CC3877E}"/>
              </a:ext>
            </a:extLst>
          </p:cNvPr>
          <p:cNvSpPr/>
          <p:nvPr/>
        </p:nvSpPr>
        <p:spPr>
          <a:xfrm>
            <a:off x="5205789" y="2797387"/>
            <a:ext cx="778934" cy="631613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740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82B3415-42A7-AA17-12EA-E3B39B9A6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780" y="123655"/>
            <a:ext cx="4648439" cy="661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89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35535-5387-D12D-1F89-A9D17970E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全体の</a:t>
            </a:r>
            <a:r>
              <a:rPr lang="en-US" altLang="ja-JP" dirty="0"/>
              <a:t>README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94CE0DF-9BDF-8706-77C8-AA014000DD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766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371A5A1-791E-F6F9-06F8-EACCCCD5B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780" y="123655"/>
            <a:ext cx="4648439" cy="661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162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8522A65-363A-B856-C987-48EC9C396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241" y="0"/>
            <a:ext cx="3743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95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19B78E1-02AC-B890-E603-3D15D5509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241" y="0"/>
            <a:ext cx="3743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45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defineSensorViewer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3098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AF0871E-1702-E452-C17A-8C14021C1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741" y="0"/>
            <a:ext cx="5732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364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9012C99-CF80-51D6-3799-595AA509C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741" y="0"/>
            <a:ext cx="5732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340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9593568-3F63-A1B0-5D7B-F1CE45DDA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741" y="0"/>
            <a:ext cx="5732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609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B8346D8-ADA5-EBF4-5349-5B43D0178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741" y="0"/>
            <a:ext cx="5732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662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38580F8-518A-0F25-9DDA-D2B7EFCD8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5388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2263427-5F33-A746-D361-53E82B079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07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B63E24C6-4CC8-D432-4F68-CD44133DBFFE}"/>
              </a:ext>
            </a:extLst>
          </p:cNvPr>
          <p:cNvCxnSpPr>
            <a:cxnSpLocks/>
          </p:cNvCxnSpPr>
          <p:nvPr/>
        </p:nvCxnSpPr>
        <p:spPr>
          <a:xfrm flipH="1">
            <a:off x="4954955" y="3398511"/>
            <a:ext cx="146449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吹き出し: 四角形 18">
            <a:extLst>
              <a:ext uri="{FF2B5EF4-FFF2-40B4-BE49-F238E27FC236}">
                <a16:creationId xmlns:a16="http://schemas.microsoft.com/office/drawing/2014/main" id="{0B0C8715-3E92-8A1F-8A75-7BF8DE0826C8}"/>
              </a:ext>
            </a:extLst>
          </p:cNvPr>
          <p:cNvSpPr/>
          <p:nvPr/>
        </p:nvSpPr>
        <p:spPr>
          <a:xfrm>
            <a:off x="6028183" y="1800189"/>
            <a:ext cx="1842621" cy="831645"/>
          </a:xfrm>
          <a:prstGeom prst="wedgeRectCallout">
            <a:avLst>
              <a:gd name="adj1" fmla="val -47024"/>
              <a:gd name="adj2" fmla="val 119512"/>
            </a:avLst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" name="雲 3">
            <a:extLst>
              <a:ext uri="{FF2B5EF4-FFF2-40B4-BE49-F238E27FC236}">
                <a16:creationId xmlns:a16="http://schemas.microsoft.com/office/drawing/2014/main" id="{EBA7A535-8089-897B-0BBE-A0FB73B61B8F}"/>
              </a:ext>
            </a:extLst>
          </p:cNvPr>
          <p:cNvSpPr/>
          <p:nvPr/>
        </p:nvSpPr>
        <p:spPr>
          <a:xfrm>
            <a:off x="1583267" y="3581399"/>
            <a:ext cx="1549400" cy="1134533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330FC1DD-0198-3B1C-9C16-F16D456BB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292" y="3936021"/>
            <a:ext cx="530733" cy="530733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DD2A950-7AEA-FDC9-170C-09CBAAC6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603" y="2867488"/>
            <a:ext cx="756666" cy="893826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F82AB9A-7104-86F8-C1AE-89E2F03B0342}"/>
              </a:ext>
            </a:extLst>
          </p:cNvPr>
          <p:cNvSpPr txBox="1"/>
          <p:nvPr/>
        </p:nvSpPr>
        <p:spPr>
          <a:xfrm>
            <a:off x="1727025" y="3885139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センサ</a:t>
            </a:r>
            <a:endParaRPr kumimoji="1" lang="en-US" altLang="ja-JP" sz="1400" dirty="0"/>
          </a:p>
          <a:p>
            <a:pPr algn="ctr"/>
            <a:r>
              <a:rPr kumimoji="1" lang="ja-JP" altLang="en-US" sz="1400" dirty="0"/>
              <a:t>ネットワーク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E247FD9-09EA-8448-B5C4-B42DFA0AE6DA}"/>
              </a:ext>
            </a:extLst>
          </p:cNvPr>
          <p:cNvSpPr txBox="1"/>
          <p:nvPr/>
        </p:nvSpPr>
        <p:spPr>
          <a:xfrm>
            <a:off x="655118" y="446675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センサ</a:t>
            </a:r>
            <a:r>
              <a:rPr lang="ja-JP" altLang="en-US" sz="1400" dirty="0"/>
              <a:t>端末</a:t>
            </a:r>
            <a:endParaRPr kumimoji="1" lang="en-US" altLang="ja-JP" sz="1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571A31F-0595-A70B-7541-7B5C72546B91}"/>
              </a:ext>
            </a:extLst>
          </p:cNvPr>
          <p:cNvSpPr txBox="1"/>
          <p:nvPr/>
        </p:nvSpPr>
        <p:spPr>
          <a:xfrm>
            <a:off x="1362638" y="2534939"/>
            <a:ext cx="23198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IoT GW </a:t>
            </a:r>
            <a:r>
              <a:rPr kumimoji="1" lang="ja-JP" altLang="en-US" sz="1400" dirty="0"/>
              <a:t>兼 </a:t>
            </a:r>
            <a:r>
              <a:rPr kumimoji="1" lang="en-US" altLang="ja-JP" sz="1400" dirty="0"/>
              <a:t>MQTT</a:t>
            </a:r>
            <a:r>
              <a:rPr kumimoji="1" lang="ja-JP" altLang="en-US" sz="1400" dirty="0"/>
              <a:t>ブローカ</a:t>
            </a:r>
            <a:endParaRPr kumimoji="1" lang="en-US" altLang="ja-JP" sz="1400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554CFADB-2E64-407D-C7EC-F42CD05F4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801179" y="2631834"/>
            <a:ext cx="1141476" cy="1141476"/>
          </a:xfrm>
          <a:prstGeom prst="rect">
            <a:avLst/>
          </a:prstGeom>
        </p:spPr>
      </p:pic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1236B0D7-40F6-26CE-719C-3B6476437289}"/>
              </a:ext>
            </a:extLst>
          </p:cNvPr>
          <p:cNvCxnSpPr>
            <a:endCxn id="3" idx="1"/>
          </p:cNvCxnSpPr>
          <p:nvPr/>
        </p:nvCxnSpPr>
        <p:spPr>
          <a:xfrm flipV="1">
            <a:off x="1583267" y="3314401"/>
            <a:ext cx="491336" cy="570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CA5FBB9-1EE9-C5D8-7B35-680F321F7C33}"/>
              </a:ext>
            </a:extLst>
          </p:cNvPr>
          <p:cNvSpPr txBox="1"/>
          <p:nvPr/>
        </p:nvSpPr>
        <p:spPr>
          <a:xfrm>
            <a:off x="612676" y="3253351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センサデータ</a:t>
            </a:r>
            <a:endParaRPr kumimoji="1" lang="en-US" altLang="ja-JP" sz="1400" dirty="0"/>
          </a:p>
          <a:p>
            <a:pPr algn="ctr"/>
            <a:r>
              <a:rPr lang="en-US" altLang="ja-JP" sz="1400" dirty="0"/>
              <a:t>(JSON</a:t>
            </a:r>
            <a:r>
              <a:rPr lang="ja-JP" altLang="en-US" sz="1400" dirty="0"/>
              <a:t>形式</a:t>
            </a:r>
            <a:r>
              <a:rPr lang="en-US" altLang="ja-JP" sz="1400" dirty="0"/>
              <a:t>)</a:t>
            </a:r>
            <a:endParaRPr kumimoji="1" lang="en-US" altLang="ja-JP" sz="1400" dirty="0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5A8C55A2-0B7C-7F5D-C4C9-02D1EC8823BF}"/>
              </a:ext>
            </a:extLst>
          </p:cNvPr>
          <p:cNvCxnSpPr>
            <a:cxnSpLocks/>
          </p:cNvCxnSpPr>
          <p:nvPr/>
        </p:nvCxnSpPr>
        <p:spPr>
          <a:xfrm>
            <a:off x="2802709" y="3354038"/>
            <a:ext cx="146449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図 15">
            <a:extLst>
              <a:ext uri="{FF2B5EF4-FFF2-40B4-BE49-F238E27FC236}">
                <a16:creationId xmlns:a16="http://schemas.microsoft.com/office/drawing/2014/main" id="{88F226B8-B78E-D9A7-B3C6-131BB7BECC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7395" y="1957464"/>
            <a:ext cx="674370" cy="674370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8B00D89-A814-3E68-C749-3439715A7F5A}"/>
              </a:ext>
            </a:extLst>
          </p:cNvPr>
          <p:cNvSpPr txBox="1"/>
          <p:nvPr/>
        </p:nvSpPr>
        <p:spPr>
          <a:xfrm>
            <a:off x="7009647" y="2062122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統計値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830D6EA-B362-E9A0-352E-0AFED5BFCF04}"/>
              </a:ext>
            </a:extLst>
          </p:cNvPr>
          <p:cNvSpPr txBox="1"/>
          <p:nvPr/>
        </p:nvSpPr>
        <p:spPr>
          <a:xfrm>
            <a:off x="6037101" y="180018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時系列グラフ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9DA55F6C-24F9-4BE0-4F18-85DD56E4B1E5}"/>
              </a:ext>
            </a:extLst>
          </p:cNvPr>
          <p:cNvSpPr txBox="1"/>
          <p:nvPr/>
        </p:nvSpPr>
        <p:spPr>
          <a:xfrm>
            <a:off x="2899220" y="311591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/>
              <a:t>センサデータ</a:t>
            </a:r>
            <a:endParaRPr kumimoji="1" lang="en-US" altLang="ja-JP" sz="1400" dirty="0"/>
          </a:p>
          <a:p>
            <a:pPr algn="ctr"/>
            <a:r>
              <a:rPr lang="en-US" altLang="ja-JP" sz="1400" dirty="0"/>
              <a:t>(JSON</a:t>
            </a:r>
            <a:r>
              <a:rPr lang="ja-JP" altLang="en-US" sz="1400" dirty="0"/>
              <a:t>形式</a:t>
            </a:r>
            <a:r>
              <a:rPr lang="en-US" altLang="ja-JP" sz="1400" dirty="0"/>
              <a:t>)</a:t>
            </a:r>
            <a:endParaRPr kumimoji="1" lang="en-US" altLang="ja-JP" sz="1400" dirty="0"/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8FF51023-952C-A4F3-0542-6B2B273AE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290" y="2991313"/>
            <a:ext cx="756666" cy="893826"/>
          </a:xfrm>
          <a:prstGeom prst="rect">
            <a:avLst/>
          </a:prstGeom>
        </p:spPr>
      </p:pic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91E9DF8C-E4C7-EA64-B335-77D51B01E163}"/>
              </a:ext>
            </a:extLst>
          </p:cNvPr>
          <p:cNvSpPr txBox="1"/>
          <p:nvPr/>
        </p:nvSpPr>
        <p:spPr>
          <a:xfrm>
            <a:off x="4194256" y="2606022"/>
            <a:ext cx="10951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Web</a:t>
            </a:r>
            <a:r>
              <a:rPr kumimoji="1" lang="ja-JP" altLang="en-US" sz="1400" dirty="0"/>
              <a:t>サーバ</a:t>
            </a:r>
            <a:endParaRPr kumimoji="1" lang="en-US" altLang="ja-JP" sz="1400" dirty="0"/>
          </a:p>
        </p:txBody>
      </p:sp>
    </p:spTree>
    <p:extLst>
      <p:ext uri="{BB962C8B-B14F-4D97-AF65-F5344CB8AC3E}">
        <p14:creationId xmlns:p14="http://schemas.microsoft.com/office/powerpoint/2010/main" val="38512069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D0260E1-3027-CB5E-F2DE-A1D8EE669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523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C2B5C4C-7833-D6ED-0B26-736F82487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64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12CD524-83D4-1B9A-A17C-3E979BCDA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2613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5EFD415-DE03-770F-E9B9-6E186CBF1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765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37E405D-F38E-7993-6096-9AE24ABBC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10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CCEAE73-DC48-4515-E647-66B144E3F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7320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7F460E9-C3F3-46A1-B789-420F658A6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171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0DAB5A1-6CBE-CCD1-2FC3-2DF31A983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934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EC8A206-75C3-F1A8-4CDD-F49ED769A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5063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95E8985-8070-2B88-112E-B11E45B2B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31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E43723E-0FD0-A762-4672-4C90583D0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486" y="0"/>
            <a:ext cx="82150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2884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5872701-BE44-B7AB-9ACF-A98C9513F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5133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1D7D3DA-B748-3055-2F9D-F33FB0C0E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9329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21D5B48-4DD5-6491-930A-202A43976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845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8FAA36B-5975-9506-545E-BFA74C817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622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842F5AB-C297-1EDE-6EE0-1047207DF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948" y="0"/>
            <a:ext cx="60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323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genSensorViewer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64536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55C8A57-A4BE-CCDE-9221-79611EF3D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1076204"/>
            <a:ext cx="3695890" cy="47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2949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dataFilter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78021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66145C9-F7D4-018B-ACB2-2BADCD2AD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844417"/>
            <a:ext cx="3695890" cy="516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693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6FF07EC-A8BC-94A7-C354-CEB99B57A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44276"/>
            <a:ext cx="3695890" cy="676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352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66D9FC3-0017-8EA0-6E58-EC12F2CCD4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333"/>
          <a:stretch/>
        </p:blipFill>
        <p:spPr>
          <a:xfrm>
            <a:off x="1988486" y="2971800"/>
            <a:ext cx="8215028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0779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E7AE533-6B6F-659F-E4F2-8A84E52AD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562" y="0"/>
            <a:ext cx="3695890" cy="67694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86F7C157-6E83-9750-76C8-2875C886A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228" y="0"/>
            <a:ext cx="3892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688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9C83E01-B1DC-CF3C-8478-542CC1F05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735" y="0"/>
            <a:ext cx="3892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2250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EAC8097-4099-CFE9-B9FF-498F4DAA1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055" y="234786"/>
            <a:ext cx="369589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72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F7AEDA0-B58E-4A25-0F11-BC55FBF6AAE9}"/>
              </a:ext>
            </a:extLst>
          </p:cNvPr>
          <p:cNvSpPr/>
          <p:nvPr/>
        </p:nvSpPr>
        <p:spPr>
          <a:xfrm>
            <a:off x="330201" y="1957570"/>
            <a:ext cx="1219200" cy="6942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MQTT</a:t>
            </a:r>
          </a:p>
          <a:p>
            <a:pPr algn="ctr"/>
            <a:r>
              <a:rPr lang="ja-JP" altLang="en-US" dirty="0">
                <a:solidFill>
                  <a:schemeClr val="tx1"/>
                </a:solidFill>
              </a:rPr>
              <a:t>ブローカ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BC8C911-F694-95DA-5C9E-896B96EAA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590" y="3691145"/>
            <a:ext cx="462915" cy="537210"/>
          </a:xfrm>
          <a:prstGeom prst="rect">
            <a:avLst/>
          </a:prstGeom>
        </p:spPr>
      </p:pic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A87D0D22-9BEA-8F9A-5873-501527068308}"/>
              </a:ext>
            </a:extLst>
          </p:cNvPr>
          <p:cNvGrpSpPr/>
          <p:nvPr/>
        </p:nvGrpSpPr>
        <p:grpSpPr>
          <a:xfrm>
            <a:off x="2486616" y="3659725"/>
            <a:ext cx="665567" cy="537210"/>
            <a:chOff x="3962398" y="3963882"/>
            <a:chExt cx="665567" cy="537210"/>
          </a:xfrm>
        </p:grpSpPr>
        <p:sp>
          <p:nvSpPr>
            <p:cNvPr id="5" name="フローチャート: 磁気ディスク 4">
              <a:extLst>
                <a:ext uri="{FF2B5EF4-FFF2-40B4-BE49-F238E27FC236}">
                  <a16:creationId xmlns:a16="http://schemas.microsoft.com/office/drawing/2014/main" id="{D1F6BB53-7E51-14F7-B438-13F473BF3691}"/>
                </a:ext>
              </a:extLst>
            </p:cNvPr>
            <p:cNvSpPr/>
            <p:nvPr/>
          </p:nvSpPr>
          <p:spPr>
            <a:xfrm>
              <a:off x="3996266" y="3963882"/>
              <a:ext cx="564240" cy="537210"/>
            </a:xfrm>
            <a:prstGeom prst="flowChartMagneticDisk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A98F64CB-127E-8C74-F9E1-FA370624E10E}"/>
                </a:ext>
              </a:extLst>
            </p:cNvPr>
            <p:cNvSpPr txBox="1"/>
            <p:nvPr/>
          </p:nvSpPr>
          <p:spPr>
            <a:xfrm>
              <a:off x="3962398" y="4172869"/>
              <a:ext cx="665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200" dirty="0"/>
                <a:t>SQLite</a:t>
              </a:r>
              <a:endParaRPr kumimoji="1" lang="ja-JP" altLang="en-US" sz="1200" dirty="0"/>
            </a:p>
          </p:txBody>
        </p:sp>
      </p:grpSp>
      <p:pic>
        <p:nvPicPr>
          <p:cNvPr id="7" name="図 6">
            <a:extLst>
              <a:ext uri="{FF2B5EF4-FFF2-40B4-BE49-F238E27FC236}">
                <a16:creationId xmlns:a16="http://schemas.microsoft.com/office/drawing/2014/main" id="{1F94B6C0-38F2-38A9-E66A-67C3FB1DB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664200" y="1164097"/>
            <a:ext cx="1141476" cy="1141476"/>
          </a:xfrm>
          <a:prstGeom prst="rect">
            <a:avLst/>
          </a:prstGeom>
        </p:spPr>
      </p:pic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1E70C03A-2672-B505-5058-6EDF0A36601D}"/>
              </a:ext>
            </a:extLst>
          </p:cNvPr>
          <p:cNvGrpSpPr/>
          <p:nvPr/>
        </p:nvGrpSpPr>
        <p:grpSpPr>
          <a:xfrm>
            <a:off x="6466275" y="4476205"/>
            <a:ext cx="665567" cy="537210"/>
            <a:chOff x="3962398" y="3963882"/>
            <a:chExt cx="665567" cy="537210"/>
          </a:xfrm>
        </p:grpSpPr>
        <p:sp>
          <p:nvSpPr>
            <p:cNvPr id="12" name="フローチャート: 磁気ディスク 11">
              <a:extLst>
                <a:ext uri="{FF2B5EF4-FFF2-40B4-BE49-F238E27FC236}">
                  <a16:creationId xmlns:a16="http://schemas.microsoft.com/office/drawing/2014/main" id="{5A295DEE-79C9-89D3-6424-5071FEF8498B}"/>
                </a:ext>
              </a:extLst>
            </p:cNvPr>
            <p:cNvSpPr/>
            <p:nvPr/>
          </p:nvSpPr>
          <p:spPr>
            <a:xfrm>
              <a:off x="3996266" y="3963882"/>
              <a:ext cx="564240" cy="537210"/>
            </a:xfrm>
            <a:prstGeom prst="flowChartMagneticDisk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B8EFE15-7C35-E928-4B46-E1CFDB7E2A4F}"/>
                </a:ext>
              </a:extLst>
            </p:cNvPr>
            <p:cNvSpPr txBox="1"/>
            <p:nvPr/>
          </p:nvSpPr>
          <p:spPr>
            <a:xfrm>
              <a:off x="3962398" y="4172869"/>
              <a:ext cx="665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200" dirty="0"/>
                <a:t>SQLite</a:t>
              </a:r>
              <a:endParaRPr kumimoji="1" lang="ja-JP" altLang="en-US" sz="1200" dirty="0"/>
            </a:p>
          </p:txBody>
        </p:sp>
      </p:grpSp>
      <p:pic>
        <p:nvPicPr>
          <p:cNvPr id="18" name="図 17">
            <a:extLst>
              <a:ext uri="{FF2B5EF4-FFF2-40B4-BE49-F238E27FC236}">
                <a16:creationId xmlns:a16="http://schemas.microsoft.com/office/drawing/2014/main" id="{088FE638-F82F-0D16-1B99-CCC6A50AA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0805" y="5553788"/>
            <a:ext cx="462915" cy="537210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4E5AECC-8E6B-6B83-1002-32543B295D76}"/>
              </a:ext>
            </a:extLst>
          </p:cNvPr>
          <p:cNvSpPr txBox="1"/>
          <p:nvPr/>
        </p:nvSpPr>
        <p:spPr>
          <a:xfrm>
            <a:off x="3084724" y="3743664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or</a:t>
            </a:r>
            <a:endParaRPr kumimoji="1" lang="ja-JP" altLang="en-US" dirty="0"/>
          </a:p>
        </p:txBody>
      </p:sp>
      <p:sp>
        <p:nvSpPr>
          <p:cNvPr id="20" name="フリーフォーム: 図形 19">
            <a:extLst>
              <a:ext uri="{FF2B5EF4-FFF2-40B4-BE49-F238E27FC236}">
                <a16:creationId xmlns:a16="http://schemas.microsoft.com/office/drawing/2014/main" id="{1D828096-3AF7-0EB9-C7D3-4BC7F930C249}"/>
              </a:ext>
            </a:extLst>
          </p:cNvPr>
          <p:cNvSpPr/>
          <p:nvPr/>
        </p:nvSpPr>
        <p:spPr>
          <a:xfrm>
            <a:off x="1549401" y="2209800"/>
            <a:ext cx="1659466" cy="1337733"/>
          </a:xfrm>
          <a:custGeom>
            <a:avLst/>
            <a:gdLst>
              <a:gd name="connsiteX0" fmla="*/ 0 w 1659466"/>
              <a:gd name="connsiteY0" fmla="*/ 0 h 1337733"/>
              <a:gd name="connsiteX1" fmla="*/ 838200 w 1659466"/>
              <a:gd name="connsiteY1" fmla="*/ 101600 h 1337733"/>
              <a:gd name="connsiteX2" fmla="*/ 1278466 w 1659466"/>
              <a:gd name="connsiteY2" fmla="*/ 474133 h 1337733"/>
              <a:gd name="connsiteX3" fmla="*/ 1659466 w 1659466"/>
              <a:gd name="connsiteY3" fmla="*/ 1337733 h 133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9466" h="1337733">
                <a:moveTo>
                  <a:pt x="0" y="0"/>
                </a:moveTo>
                <a:cubicBezTo>
                  <a:pt x="312561" y="11289"/>
                  <a:pt x="625122" y="22578"/>
                  <a:pt x="838200" y="101600"/>
                </a:cubicBezTo>
                <a:cubicBezTo>
                  <a:pt x="1051278" y="180622"/>
                  <a:pt x="1141588" y="268111"/>
                  <a:pt x="1278466" y="474133"/>
                </a:cubicBezTo>
                <a:cubicBezTo>
                  <a:pt x="1415344" y="680155"/>
                  <a:pt x="1537405" y="1008944"/>
                  <a:pt x="1659466" y="1337733"/>
                </a:cubicBezTo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99F2360-0AEF-262A-1008-FBC4718B3D60}"/>
              </a:ext>
            </a:extLst>
          </p:cNvPr>
          <p:cNvSpPr/>
          <p:nvPr/>
        </p:nvSpPr>
        <p:spPr>
          <a:xfrm>
            <a:off x="2010196" y="2604330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mqttListner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125689B-E168-415F-78BB-D2A2EA8E4531}"/>
              </a:ext>
            </a:extLst>
          </p:cNvPr>
          <p:cNvSpPr txBox="1"/>
          <p:nvPr/>
        </p:nvSpPr>
        <p:spPr>
          <a:xfrm>
            <a:off x="2159162" y="202319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センサデータ</a:t>
            </a:r>
            <a:endParaRPr kumimoji="1" lang="ja-JP" altLang="en-US" sz="1400" dirty="0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96104309-09F1-0272-CE4D-4BF76E5E9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374" y="3536950"/>
            <a:ext cx="462915" cy="537210"/>
          </a:xfrm>
          <a:prstGeom prst="rect">
            <a:avLst/>
          </a:prstGeom>
        </p:spPr>
      </p:pic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142FAFBB-3450-F4EE-590C-178FFD44AB04}"/>
              </a:ext>
            </a:extLst>
          </p:cNvPr>
          <p:cNvGrpSpPr/>
          <p:nvPr/>
        </p:nvGrpSpPr>
        <p:grpSpPr>
          <a:xfrm>
            <a:off x="6375400" y="3505530"/>
            <a:ext cx="665567" cy="537210"/>
            <a:chOff x="3962398" y="3963882"/>
            <a:chExt cx="665567" cy="537210"/>
          </a:xfrm>
        </p:grpSpPr>
        <p:sp>
          <p:nvSpPr>
            <p:cNvPr id="25" name="フローチャート: 磁気ディスク 24">
              <a:extLst>
                <a:ext uri="{FF2B5EF4-FFF2-40B4-BE49-F238E27FC236}">
                  <a16:creationId xmlns:a16="http://schemas.microsoft.com/office/drawing/2014/main" id="{7C94D9CD-FFD0-2886-4EFA-C450F4ADC7B1}"/>
                </a:ext>
              </a:extLst>
            </p:cNvPr>
            <p:cNvSpPr/>
            <p:nvPr/>
          </p:nvSpPr>
          <p:spPr>
            <a:xfrm>
              <a:off x="3996266" y="3963882"/>
              <a:ext cx="564240" cy="537210"/>
            </a:xfrm>
            <a:prstGeom prst="flowChartMagneticDisk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DD584FF4-258C-1C28-B65D-7FAE1277BF2E}"/>
                </a:ext>
              </a:extLst>
            </p:cNvPr>
            <p:cNvSpPr txBox="1"/>
            <p:nvPr/>
          </p:nvSpPr>
          <p:spPr>
            <a:xfrm>
              <a:off x="3962398" y="4172869"/>
              <a:ext cx="665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200" dirty="0"/>
                <a:t>SQLite</a:t>
              </a:r>
              <a:endParaRPr kumimoji="1" lang="ja-JP" altLang="en-US" sz="1200" dirty="0"/>
            </a:p>
          </p:txBody>
        </p:sp>
      </p:grp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E3CB9859-B557-AEB1-87A2-2B2B48DAD4D9}"/>
              </a:ext>
            </a:extLst>
          </p:cNvPr>
          <p:cNvSpPr txBox="1"/>
          <p:nvPr/>
        </p:nvSpPr>
        <p:spPr>
          <a:xfrm>
            <a:off x="6973508" y="3589469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or</a:t>
            </a:r>
            <a:endParaRPr kumimoji="1" lang="ja-JP" altLang="en-US" dirty="0"/>
          </a:p>
        </p:txBody>
      </p:sp>
      <p:sp>
        <p:nvSpPr>
          <p:cNvPr id="28" name="フリーフォーム: 図形 27">
            <a:extLst>
              <a:ext uri="{FF2B5EF4-FFF2-40B4-BE49-F238E27FC236}">
                <a16:creationId xmlns:a16="http://schemas.microsoft.com/office/drawing/2014/main" id="{EF9025ED-0B5E-7CC5-521F-401E777B8CF0}"/>
              </a:ext>
            </a:extLst>
          </p:cNvPr>
          <p:cNvSpPr/>
          <p:nvPr/>
        </p:nvSpPr>
        <p:spPr>
          <a:xfrm>
            <a:off x="3649133" y="4437342"/>
            <a:ext cx="2768600" cy="401981"/>
          </a:xfrm>
          <a:custGeom>
            <a:avLst/>
            <a:gdLst>
              <a:gd name="connsiteX0" fmla="*/ 0 w 2768600"/>
              <a:gd name="connsiteY0" fmla="*/ 0 h 401981"/>
              <a:gd name="connsiteX1" fmla="*/ 575734 w 2768600"/>
              <a:gd name="connsiteY1" fmla="*/ 364067 h 401981"/>
              <a:gd name="connsiteX2" fmla="*/ 2768600 w 2768600"/>
              <a:gd name="connsiteY2" fmla="*/ 372534 h 40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8600" h="401981">
                <a:moveTo>
                  <a:pt x="0" y="0"/>
                </a:moveTo>
                <a:cubicBezTo>
                  <a:pt x="57150" y="150989"/>
                  <a:pt x="114301" y="301978"/>
                  <a:pt x="575734" y="364067"/>
                </a:cubicBezTo>
                <a:cubicBezTo>
                  <a:pt x="1037167" y="426156"/>
                  <a:pt x="1902883" y="399345"/>
                  <a:pt x="2768600" y="372534"/>
                </a:cubicBezTo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D9220C2-ABD5-19AC-D743-D04C50C9A401}"/>
              </a:ext>
            </a:extLst>
          </p:cNvPr>
          <p:cNvSpPr/>
          <p:nvPr/>
        </p:nvSpPr>
        <p:spPr>
          <a:xfrm>
            <a:off x="4592529" y="4484529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sqlite_to_csv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30" name="フリーフォーム: 図形 29">
            <a:extLst>
              <a:ext uri="{FF2B5EF4-FFF2-40B4-BE49-F238E27FC236}">
                <a16:creationId xmlns:a16="http://schemas.microsoft.com/office/drawing/2014/main" id="{22CA6408-97CB-F4BF-0C58-865F301346CD}"/>
              </a:ext>
            </a:extLst>
          </p:cNvPr>
          <p:cNvSpPr/>
          <p:nvPr/>
        </p:nvSpPr>
        <p:spPr>
          <a:xfrm>
            <a:off x="3674533" y="4488142"/>
            <a:ext cx="2700867" cy="1327493"/>
          </a:xfrm>
          <a:custGeom>
            <a:avLst/>
            <a:gdLst>
              <a:gd name="connsiteX0" fmla="*/ 0 w 2700867"/>
              <a:gd name="connsiteY0" fmla="*/ 0 h 1327493"/>
              <a:gd name="connsiteX1" fmla="*/ 338667 w 2700867"/>
              <a:gd name="connsiteY1" fmla="*/ 651934 h 1327493"/>
              <a:gd name="connsiteX2" fmla="*/ 702734 w 2700867"/>
              <a:gd name="connsiteY2" fmla="*/ 1058334 h 1327493"/>
              <a:gd name="connsiteX3" fmla="*/ 1413934 w 2700867"/>
              <a:gd name="connsiteY3" fmla="*/ 1303867 h 1327493"/>
              <a:gd name="connsiteX4" fmla="*/ 2700867 w 2700867"/>
              <a:gd name="connsiteY4" fmla="*/ 1303867 h 132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0867" h="1327493">
                <a:moveTo>
                  <a:pt x="0" y="0"/>
                </a:moveTo>
                <a:cubicBezTo>
                  <a:pt x="110772" y="237772"/>
                  <a:pt x="221545" y="475545"/>
                  <a:pt x="338667" y="651934"/>
                </a:cubicBezTo>
                <a:cubicBezTo>
                  <a:pt x="455789" y="828323"/>
                  <a:pt x="523523" y="949679"/>
                  <a:pt x="702734" y="1058334"/>
                </a:cubicBezTo>
                <a:cubicBezTo>
                  <a:pt x="881945" y="1166989"/>
                  <a:pt x="1080912" y="1262945"/>
                  <a:pt x="1413934" y="1303867"/>
                </a:cubicBezTo>
                <a:cubicBezTo>
                  <a:pt x="1746956" y="1344789"/>
                  <a:pt x="2223911" y="1324328"/>
                  <a:pt x="2700867" y="1303867"/>
                </a:cubicBezTo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8AFC915-95D5-90B0-5E85-602F082C9084}"/>
              </a:ext>
            </a:extLst>
          </p:cNvPr>
          <p:cNvSpPr/>
          <p:nvPr/>
        </p:nvSpPr>
        <p:spPr>
          <a:xfrm>
            <a:off x="4592529" y="5519301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csv_to_sqlite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64298A95-8975-BAD4-5F95-F8235A817178}"/>
              </a:ext>
            </a:extLst>
          </p:cNvPr>
          <p:cNvCxnSpPr>
            <a:cxnSpLocks/>
          </p:cNvCxnSpPr>
          <p:nvPr/>
        </p:nvCxnSpPr>
        <p:spPr>
          <a:xfrm flipV="1">
            <a:off x="4174067" y="3949409"/>
            <a:ext cx="2075233" cy="1559"/>
          </a:xfrm>
          <a:prstGeom prst="straightConnector1">
            <a:avLst/>
          </a:prstGeom>
          <a:ln w="25400">
            <a:solidFill>
              <a:srgbClr val="7F7F7F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D766CA4F-0B0F-16E1-7D1E-00C2E04E4AAF}"/>
              </a:ext>
            </a:extLst>
          </p:cNvPr>
          <p:cNvSpPr txBox="1"/>
          <p:nvPr/>
        </p:nvSpPr>
        <p:spPr>
          <a:xfrm>
            <a:off x="4662805" y="3618864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そのまま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B857BD39-3F9A-2C5B-883E-E6A98A4B1E0B}"/>
              </a:ext>
            </a:extLst>
          </p:cNvPr>
          <p:cNvSpPr txBox="1"/>
          <p:nvPr/>
        </p:nvSpPr>
        <p:spPr>
          <a:xfrm>
            <a:off x="3924047" y="4871534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変換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EC867F54-3867-8398-0E7B-0570DA130D34}"/>
              </a:ext>
            </a:extLst>
          </p:cNvPr>
          <p:cNvCxnSpPr>
            <a:cxnSpLocks/>
          </p:cNvCxnSpPr>
          <p:nvPr/>
        </p:nvCxnSpPr>
        <p:spPr>
          <a:xfrm flipH="1">
            <a:off x="3714047" y="2023196"/>
            <a:ext cx="1839677" cy="784493"/>
          </a:xfrm>
          <a:prstGeom prst="straightConnector1">
            <a:avLst/>
          </a:prstGeom>
          <a:ln w="25400">
            <a:solidFill>
              <a:srgbClr val="7F7F7F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四角形: 角を丸くする 40">
            <a:extLst>
              <a:ext uri="{FF2B5EF4-FFF2-40B4-BE49-F238E27FC236}">
                <a16:creationId xmlns:a16="http://schemas.microsoft.com/office/drawing/2014/main" id="{9E74DE44-7975-EEC6-1C8A-745A0C9548AC}"/>
              </a:ext>
            </a:extLst>
          </p:cNvPr>
          <p:cNvSpPr/>
          <p:nvPr/>
        </p:nvSpPr>
        <p:spPr>
          <a:xfrm>
            <a:off x="3945505" y="1451556"/>
            <a:ext cx="1392091" cy="879417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01FDB423-70F4-EF12-7A01-7FEBB591D0E2}"/>
              </a:ext>
            </a:extLst>
          </p:cNvPr>
          <p:cNvSpPr txBox="1"/>
          <p:nvPr/>
        </p:nvSpPr>
        <p:spPr>
          <a:xfrm>
            <a:off x="4075712" y="1581092"/>
            <a:ext cx="12618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トピック</a:t>
            </a:r>
            <a:endParaRPr lang="en-US" altLang="ja-JP" sz="1400" dirty="0"/>
          </a:p>
          <a:p>
            <a:r>
              <a:rPr kumimoji="1" lang="ja-JP" altLang="en-US" sz="1400" dirty="0"/>
              <a:t>センサの種類</a:t>
            </a:r>
            <a:endParaRPr kumimoji="1" lang="en-US" altLang="ja-JP" sz="1400" dirty="0"/>
          </a:p>
          <a:p>
            <a:r>
              <a:rPr lang="ja-JP" altLang="en-US" sz="1400" dirty="0"/>
              <a:t>センサ</a:t>
            </a:r>
            <a:r>
              <a:rPr lang="en-US" altLang="ja-JP" sz="1400" dirty="0"/>
              <a:t>ID</a:t>
            </a:r>
            <a:endParaRPr kumimoji="1" lang="ja-JP" altLang="en-US" sz="1400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337C564E-256F-44E7-0FB0-C87B52E3AF43}"/>
              </a:ext>
            </a:extLst>
          </p:cNvPr>
          <p:cNvSpPr txBox="1"/>
          <p:nvPr/>
        </p:nvSpPr>
        <p:spPr>
          <a:xfrm>
            <a:off x="4390935" y="1297668"/>
            <a:ext cx="54373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400" b="1" dirty="0"/>
              <a:t>指定</a:t>
            </a: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2EF0357-916E-0CF5-59C3-3C24C348D6E6}"/>
              </a:ext>
            </a:extLst>
          </p:cNvPr>
          <p:cNvSpPr/>
          <p:nvPr/>
        </p:nvSpPr>
        <p:spPr>
          <a:xfrm>
            <a:off x="8377128" y="1487620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defineSensorViewer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02CB29DA-7275-806B-8C1A-AB5A1176AF2D}"/>
              </a:ext>
            </a:extLst>
          </p:cNvPr>
          <p:cNvCxnSpPr/>
          <p:nvPr/>
        </p:nvCxnSpPr>
        <p:spPr>
          <a:xfrm>
            <a:off x="6917267" y="1783954"/>
            <a:ext cx="1261533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6591C687-3085-C18E-9B61-47514760A369}"/>
              </a:ext>
            </a:extLst>
          </p:cNvPr>
          <p:cNvSpPr txBox="1"/>
          <p:nvPr/>
        </p:nvSpPr>
        <p:spPr>
          <a:xfrm>
            <a:off x="7263332" y="147617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対話</a:t>
            </a:r>
          </a:p>
        </p:txBody>
      </p: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98F9A095-005C-C915-15D5-8DDBF114DED9}"/>
              </a:ext>
            </a:extLst>
          </p:cNvPr>
          <p:cNvCxnSpPr/>
          <p:nvPr/>
        </p:nvCxnSpPr>
        <p:spPr>
          <a:xfrm>
            <a:off x="9122195" y="2177084"/>
            <a:ext cx="0" cy="474752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891195A4-D7F5-E834-00CB-340BD097A2AB}"/>
              </a:ext>
            </a:extLst>
          </p:cNvPr>
          <p:cNvSpPr txBox="1"/>
          <p:nvPr/>
        </p:nvSpPr>
        <p:spPr>
          <a:xfrm>
            <a:off x="8413018" y="2651836"/>
            <a:ext cx="145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Web</a:t>
            </a:r>
            <a:r>
              <a:rPr kumimoji="1" lang="ja-JP" altLang="en-US" sz="1400" dirty="0"/>
              <a:t>ページ仕様</a:t>
            </a:r>
            <a:endParaRPr kumimoji="1" lang="en-US" altLang="ja-JP" sz="1400" dirty="0"/>
          </a:p>
          <a:p>
            <a:pPr algn="ctr"/>
            <a:r>
              <a:rPr lang="en-US" altLang="ja-JP" sz="1400" dirty="0"/>
              <a:t>(</a:t>
            </a:r>
            <a:r>
              <a:rPr lang="en-US" altLang="ja-JP" sz="1400" dirty="0" err="1"/>
              <a:t>yaml</a:t>
            </a:r>
            <a:r>
              <a:rPr lang="ja-JP" altLang="en-US" sz="1400" dirty="0"/>
              <a:t>形式</a:t>
            </a:r>
            <a:r>
              <a:rPr lang="en-US" altLang="ja-JP" sz="1400" dirty="0"/>
              <a:t>)</a:t>
            </a:r>
            <a:endParaRPr kumimoji="1" lang="ja-JP" altLang="en-US" sz="1400" dirty="0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6F7B528E-B38D-06F9-81B9-2A8F25E82E8F}"/>
              </a:ext>
            </a:extLst>
          </p:cNvPr>
          <p:cNvSpPr/>
          <p:nvPr/>
        </p:nvSpPr>
        <p:spPr>
          <a:xfrm>
            <a:off x="8369616" y="3735317"/>
            <a:ext cx="1490134" cy="5926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genSensor</a:t>
            </a:r>
            <a:endParaRPr kumimoji="1" lang="en-US" altLang="ja-JP" sz="16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Viewer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FB0B2074-4CCC-B64C-0113-2D9E249FBFD7}"/>
              </a:ext>
            </a:extLst>
          </p:cNvPr>
          <p:cNvCxnSpPr/>
          <p:nvPr/>
        </p:nvCxnSpPr>
        <p:spPr>
          <a:xfrm>
            <a:off x="9122195" y="3175056"/>
            <a:ext cx="0" cy="474752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C637CF9F-78E3-B560-DF8F-128D910FD007}"/>
              </a:ext>
            </a:extLst>
          </p:cNvPr>
          <p:cNvCxnSpPr/>
          <p:nvPr/>
        </p:nvCxnSpPr>
        <p:spPr>
          <a:xfrm>
            <a:off x="9114683" y="4396782"/>
            <a:ext cx="0" cy="474752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69CEC92C-927A-B42C-5A20-0D59EDC9C053}"/>
              </a:ext>
            </a:extLst>
          </p:cNvPr>
          <p:cNvSpPr txBox="1"/>
          <p:nvPr/>
        </p:nvSpPr>
        <p:spPr>
          <a:xfrm>
            <a:off x="8617088" y="4922669"/>
            <a:ext cx="101021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HTML</a:t>
            </a:r>
          </a:p>
          <a:p>
            <a:pPr algn="ctr"/>
            <a:r>
              <a:rPr lang="en-US" altLang="ja-JP" sz="1400" dirty="0"/>
              <a:t>+</a:t>
            </a:r>
          </a:p>
          <a:p>
            <a:pPr algn="ctr"/>
            <a:r>
              <a:rPr kumimoji="1" lang="en-US" altLang="ja-JP" sz="1400" dirty="0" err="1"/>
              <a:t>Javascript</a:t>
            </a:r>
            <a:endParaRPr kumimoji="1" lang="ja-JP" altLang="en-US" sz="1400" dirty="0"/>
          </a:p>
        </p:txBody>
      </p:sp>
      <p:pic>
        <p:nvPicPr>
          <p:cNvPr id="53" name="図 52">
            <a:extLst>
              <a:ext uri="{FF2B5EF4-FFF2-40B4-BE49-F238E27FC236}">
                <a16:creationId xmlns:a16="http://schemas.microsoft.com/office/drawing/2014/main" id="{928721B9-16FF-D46F-9244-E299048CE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5222" y="4871534"/>
            <a:ext cx="756666" cy="893826"/>
          </a:xfrm>
          <a:prstGeom prst="rect">
            <a:avLst/>
          </a:prstGeom>
        </p:spPr>
      </p:pic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616A3A20-573E-A138-2CBE-128377E62365}"/>
              </a:ext>
            </a:extLst>
          </p:cNvPr>
          <p:cNvSpPr txBox="1"/>
          <p:nvPr/>
        </p:nvSpPr>
        <p:spPr>
          <a:xfrm>
            <a:off x="10385969" y="4497310"/>
            <a:ext cx="10951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Web</a:t>
            </a:r>
            <a:r>
              <a:rPr kumimoji="1" lang="ja-JP" altLang="en-US" sz="1400" dirty="0"/>
              <a:t>サーバ</a:t>
            </a:r>
            <a:endParaRPr kumimoji="1" lang="en-US" altLang="ja-JP" sz="1400" dirty="0"/>
          </a:p>
        </p:txBody>
      </p: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9DB1DFC7-5CD2-0A7E-B451-9F20B8B1A5A3}"/>
              </a:ext>
            </a:extLst>
          </p:cNvPr>
          <p:cNvCxnSpPr>
            <a:cxnSpLocks/>
          </p:cNvCxnSpPr>
          <p:nvPr/>
        </p:nvCxnSpPr>
        <p:spPr>
          <a:xfrm>
            <a:off x="9627301" y="5264312"/>
            <a:ext cx="831904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C91079C5-BA32-7C6C-65A2-CE07608B92F5}"/>
              </a:ext>
            </a:extLst>
          </p:cNvPr>
          <p:cNvSpPr txBox="1"/>
          <p:nvPr/>
        </p:nvSpPr>
        <p:spPr>
          <a:xfrm>
            <a:off x="9776622" y="4778396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アップ</a:t>
            </a:r>
            <a:endParaRPr kumimoji="1" lang="en-US" altLang="ja-JP" sz="1400" dirty="0"/>
          </a:p>
          <a:p>
            <a:r>
              <a:rPr kumimoji="1" lang="ja-JP" altLang="en-US" sz="1400" dirty="0"/>
              <a:t>ロード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F2C7AD15-0472-C897-0008-2D3FE7332B76}"/>
              </a:ext>
            </a:extLst>
          </p:cNvPr>
          <p:cNvSpPr/>
          <p:nvPr/>
        </p:nvSpPr>
        <p:spPr>
          <a:xfrm>
            <a:off x="6249300" y="3259667"/>
            <a:ext cx="1883662" cy="2927907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3AEA139-34F5-54E5-2882-3E028BB2E262}"/>
              </a:ext>
            </a:extLst>
          </p:cNvPr>
          <p:cNvSpPr txBox="1"/>
          <p:nvPr/>
        </p:nvSpPr>
        <p:spPr>
          <a:xfrm>
            <a:off x="6479099" y="2934533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データファイル</a:t>
            </a:r>
          </a:p>
        </p:txBody>
      </p:sp>
      <p:sp>
        <p:nvSpPr>
          <p:cNvPr id="64" name="フリーフォーム: 図形 63">
            <a:extLst>
              <a:ext uri="{FF2B5EF4-FFF2-40B4-BE49-F238E27FC236}">
                <a16:creationId xmlns:a16="http://schemas.microsoft.com/office/drawing/2014/main" id="{AA7670C2-C299-AD18-5BAC-7B3C527725E5}"/>
              </a:ext>
            </a:extLst>
          </p:cNvPr>
          <p:cNvSpPr/>
          <p:nvPr/>
        </p:nvSpPr>
        <p:spPr>
          <a:xfrm>
            <a:off x="7874000" y="5774267"/>
            <a:ext cx="2590800" cy="522510"/>
          </a:xfrm>
          <a:custGeom>
            <a:avLst/>
            <a:gdLst>
              <a:gd name="connsiteX0" fmla="*/ 0 w 2590800"/>
              <a:gd name="connsiteY0" fmla="*/ 228600 h 522510"/>
              <a:gd name="connsiteX1" fmla="*/ 778933 w 2590800"/>
              <a:gd name="connsiteY1" fmla="*/ 465666 h 522510"/>
              <a:gd name="connsiteX2" fmla="*/ 1735667 w 2590800"/>
              <a:gd name="connsiteY2" fmla="*/ 482600 h 522510"/>
              <a:gd name="connsiteX3" fmla="*/ 2590800 w 2590800"/>
              <a:gd name="connsiteY3" fmla="*/ 0 h 52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0800" h="522510">
                <a:moveTo>
                  <a:pt x="0" y="228600"/>
                </a:moveTo>
                <a:cubicBezTo>
                  <a:pt x="244827" y="325966"/>
                  <a:pt x="489655" y="423333"/>
                  <a:pt x="778933" y="465666"/>
                </a:cubicBezTo>
                <a:cubicBezTo>
                  <a:pt x="1068211" y="507999"/>
                  <a:pt x="1433689" y="560211"/>
                  <a:pt x="1735667" y="482600"/>
                </a:cubicBezTo>
                <a:cubicBezTo>
                  <a:pt x="2037645" y="404989"/>
                  <a:pt x="2314222" y="202494"/>
                  <a:pt x="2590800" y="0"/>
                </a:cubicBezTo>
              </a:path>
            </a:pathLst>
          </a:custGeom>
          <a:noFill/>
          <a:ln w="25400">
            <a:solidFill>
              <a:schemeClr val="tx1">
                <a:lumMod val="50000"/>
                <a:lumOff val="5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924A76C4-4140-1CD4-812A-787AED7E23BE}"/>
              </a:ext>
            </a:extLst>
          </p:cNvPr>
          <p:cNvSpPr txBox="1"/>
          <p:nvPr/>
        </p:nvSpPr>
        <p:spPr>
          <a:xfrm>
            <a:off x="8781369" y="634791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アップロード</a:t>
            </a:r>
          </a:p>
        </p:txBody>
      </p:sp>
    </p:spTree>
    <p:extLst>
      <p:ext uri="{BB962C8B-B14F-4D97-AF65-F5344CB8AC3E}">
        <p14:creationId xmlns:p14="http://schemas.microsoft.com/office/powerpoint/2010/main" val="668499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3693D399-71A9-2414-886A-A2E78339F3AA}"/>
              </a:ext>
            </a:extLst>
          </p:cNvPr>
          <p:cNvCxnSpPr/>
          <p:nvPr/>
        </p:nvCxnSpPr>
        <p:spPr>
          <a:xfrm>
            <a:off x="7856605" y="2514264"/>
            <a:ext cx="21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9A6C118-7871-7A4A-3E77-FA53F7EE1470}"/>
              </a:ext>
            </a:extLst>
          </p:cNvPr>
          <p:cNvSpPr txBox="1"/>
          <p:nvPr/>
        </p:nvSpPr>
        <p:spPr>
          <a:xfrm>
            <a:off x="2722406" y="1134533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600" dirty="0"/>
              <a:t>温度</a:t>
            </a:r>
            <a:endParaRPr kumimoji="1" lang="en-US" altLang="ja-JP" sz="1600" dirty="0"/>
          </a:p>
          <a:p>
            <a:pPr algn="ctr"/>
            <a:r>
              <a:rPr lang="ja-JP" altLang="en-US" sz="1600" dirty="0"/>
              <a:t>センサ</a:t>
            </a:r>
            <a:endParaRPr kumimoji="1" lang="ja-JP" altLang="en-US" sz="16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3006A65-D2B1-BE65-2AD9-8A8A887E0DCE}"/>
              </a:ext>
            </a:extLst>
          </p:cNvPr>
          <p:cNvSpPr txBox="1"/>
          <p:nvPr/>
        </p:nvSpPr>
        <p:spPr>
          <a:xfrm>
            <a:off x="4119406" y="1134533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1600" dirty="0"/>
              <a:t>湿度</a:t>
            </a:r>
            <a:endParaRPr kumimoji="1" lang="en-US" altLang="ja-JP" sz="1600" dirty="0"/>
          </a:p>
          <a:p>
            <a:pPr algn="ctr"/>
            <a:r>
              <a:rPr lang="ja-JP" altLang="en-US" sz="1600" dirty="0"/>
              <a:t>センサ</a:t>
            </a:r>
            <a:endParaRPr kumimoji="1" lang="ja-JP" altLang="en-US" sz="16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9A57AFA-A52B-2086-9805-0EB94674D229}"/>
              </a:ext>
            </a:extLst>
          </p:cNvPr>
          <p:cNvSpPr txBox="1"/>
          <p:nvPr/>
        </p:nvSpPr>
        <p:spPr>
          <a:xfrm>
            <a:off x="2633133" y="580254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毎分</a:t>
            </a:r>
            <a:r>
              <a:rPr lang="en-US" altLang="ja-JP" dirty="0"/>
              <a:t>1</a:t>
            </a:r>
            <a:r>
              <a:rPr lang="ja-JP" altLang="en-US" dirty="0"/>
              <a:t>回観測データ送信</a:t>
            </a:r>
            <a:endParaRPr kumimoji="1" lang="ja-JP" altLang="en-US" dirty="0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016A24F7-34F3-F214-342D-8C33A3AA1146}"/>
              </a:ext>
            </a:extLst>
          </p:cNvPr>
          <p:cNvCxnSpPr/>
          <p:nvPr/>
        </p:nvCxnSpPr>
        <p:spPr>
          <a:xfrm>
            <a:off x="3122515" y="1837267"/>
            <a:ext cx="0" cy="33697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B5A84779-E5AB-9980-77B9-B1EF551CAAC8}"/>
              </a:ext>
            </a:extLst>
          </p:cNvPr>
          <p:cNvCxnSpPr/>
          <p:nvPr/>
        </p:nvCxnSpPr>
        <p:spPr>
          <a:xfrm>
            <a:off x="4519515" y="1837266"/>
            <a:ext cx="0" cy="33697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楕円 7">
            <a:extLst>
              <a:ext uri="{FF2B5EF4-FFF2-40B4-BE49-F238E27FC236}">
                <a16:creationId xmlns:a16="http://schemas.microsoft.com/office/drawing/2014/main" id="{10602BF4-1D2A-98D6-802F-A30058F16F06}"/>
              </a:ext>
            </a:extLst>
          </p:cNvPr>
          <p:cNvSpPr/>
          <p:nvPr/>
        </p:nvSpPr>
        <p:spPr>
          <a:xfrm>
            <a:off x="3050515" y="22606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2CE3162B-ED7C-BCEA-0C91-B33E1314AFD7}"/>
              </a:ext>
            </a:extLst>
          </p:cNvPr>
          <p:cNvSpPr/>
          <p:nvPr/>
        </p:nvSpPr>
        <p:spPr>
          <a:xfrm>
            <a:off x="3050515" y="2688200"/>
            <a:ext cx="144000" cy="14400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0D014801-53A1-4E32-7EBD-6D605314A65C}"/>
              </a:ext>
            </a:extLst>
          </p:cNvPr>
          <p:cNvSpPr/>
          <p:nvPr/>
        </p:nvSpPr>
        <p:spPr>
          <a:xfrm>
            <a:off x="3048830" y="31158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88E24DDC-D002-D500-748D-442C3A235DE7}"/>
              </a:ext>
            </a:extLst>
          </p:cNvPr>
          <p:cNvSpPr/>
          <p:nvPr/>
        </p:nvSpPr>
        <p:spPr>
          <a:xfrm>
            <a:off x="3050515" y="35434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6CD4C518-93A7-5022-2D43-A0CD6787D68A}"/>
              </a:ext>
            </a:extLst>
          </p:cNvPr>
          <p:cNvSpPr/>
          <p:nvPr/>
        </p:nvSpPr>
        <p:spPr>
          <a:xfrm>
            <a:off x="3050515" y="39710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DBFDEAFC-370B-C135-79F2-CBCB7067E665}"/>
              </a:ext>
            </a:extLst>
          </p:cNvPr>
          <p:cNvSpPr/>
          <p:nvPr/>
        </p:nvSpPr>
        <p:spPr>
          <a:xfrm>
            <a:off x="3048830" y="4398600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A2349980-F71B-7CF3-DAC6-97DD87F03135}"/>
              </a:ext>
            </a:extLst>
          </p:cNvPr>
          <p:cNvSpPr/>
          <p:nvPr/>
        </p:nvSpPr>
        <p:spPr>
          <a:xfrm>
            <a:off x="4447515" y="21209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F72488B7-917B-A546-3054-B32B1DFE7F6D}"/>
              </a:ext>
            </a:extLst>
          </p:cNvPr>
          <p:cNvSpPr/>
          <p:nvPr/>
        </p:nvSpPr>
        <p:spPr>
          <a:xfrm>
            <a:off x="4447515" y="2548535"/>
            <a:ext cx="144000" cy="14400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505BA7DF-E82F-5685-876D-0504BF0A5876}"/>
              </a:ext>
            </a:extLst>
          </p:cNvPr>
          <p:cNvSpPr/>
          <p:nvPr/>
        </p:nvSpPr>
        <p:spPr>
          <a:xfrm>
            <a:off x="4445830" y="29761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12F17B03-B53E-80F7-737D-896513477F97}"/>
              </a:ext>
            </a:extLst>
          </p:cNvPr>
          <p:cNvSpPr/>
          <p:nvPr/>
        </p:nvSpPr>
        <p:spPr>
          <a:xfrm>
            <a:off x="4447515" y="34037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B96EEBAA-5B64-7D3F-2A85-6F4C7F51B938}"/>
              </a:ext>
            </a:extLst>
          </p:cNvPr>
          <p:cNvSpPr/>
          <p:nvPr/>
        </p:nvSpPr>
        <p:spPr>
          <a:xfrm>
            <a:off x="4447515" y="38313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9" name="楕円 18">
            <a:extLst>
              <a:ext uri="{FF2B5EF4-FFF2-40B4-BE49-F238E27FC236}">
                <a16:creationId xmlns:a16="http://schemas.microsoft.com/office/drawing/2014/main" id="{2FD6B61D-D536-6AE7-9E6F-F5188F751CBC}"/>
              </a:ext>
            </a:extLst>
          </p:cNvPr>
          <p:cNvSpPr/>
          <p:nvPr/>
        </p:nvSpPr>
        <p:spPr>
          <a:xfrm>
            <a:off x="4445830" y="4258935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00FBAFA4-3413-9FBD-27C7-70DF6904A22F}"/>
              </a:ext>
            </a:extLst>
          </p:cNvPr>
          <p:cNvCxnSpPr/>
          <p:nvPr/>
        </p:nvCxnSpPr>
        <p:spPr>
          <a:xfrm>
            <a:off x="2578472" y="2480800"/>
            <a:ext cx="21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47F32B2-C89F-43A0-8160-64A4951A15DC}"/>
              </a:ext>
            </a:extLst>
          </p:cNvPr>
          <p:cNvSpPr txBox="1"/>
          <p:nvPr/>
        </p:nvSpPr>
        <p:spPr>
          <a:xfrm>
            <a:off x="1760310" y="2325959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12:00:00</a:t>
            </a:r>
            <a:endParaRPr kumimoji="1" lang="ja-JP" altLang="en-US" sz="1400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06B371C1-DBD9-385A-9AAB-79E997594627}"/>
              </a:ext>
            </a:extLst>
          </p:cNvPr>
          <p:cNvSpPr txBox="1"/>
          <p:nvPr/>
        </p:nvSpPr>
        <p:spPr>
          <a:xfrm>
            <a:off x="3125294" y="2161582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11:59:50</a:t>
            </a:r>
            <a:endParaRPr kumimoji="1" lang="ja-JP" altLang="en-US" sz="1400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19E7639-F80C-B533-D34F-F633EA51B86A}"/>
              </a:ext>
            </a:extLst>
          </p:cNvPr>
          <p:cNvSpPr txBox="1"/>
          <p:nvPr/>
        </p:nvSpPr>
        <p:spPr>
          <a:xfrm>
            <a:off x="4541994" y="2018182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11:59:20</a:t>
            </a:r>
            <a:endParaRPr kumimoji="1" lang="ja-JP" altLang="en-US" sz="1400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8D5E14DE-0A87-F6F0-3620-FC147C62049C}"/>
              </a:ext>
            </a:extLst>
          </p:cNvPr>
          <p:cNvSpPr txBox="1"/>
          <p:nvPr/>
        </p:nvSpPr>
        <p:spPr>
          <a:xfrm>
            <a:off x="4516553" y="2489940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12:00:20</a:t>
            </a:r>
            <a:endParaRPr kumimoji="1" lang="ja-JP" altLang="en-US" sz="1400" dirty="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B2D3B933-8848-3A28-B66F-C25B3099B235}"/>
              </a:ext>
            </a:extLst>
          </p:cNvPr>
          <p:cNvSpPr txBox="1"/>
          <p:nvPr/>
        </p:nvSpPr>
        <p:spPr>
          <a:xfrm>
            <a:off x="3125115" y="2616852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12:00:50</a:t>
            </a:r>
            <a:endParaRPr kumimoji="1" lang="ja-JP" altLang="en-US" sz="1400" dirty="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285393B0-C5FE-68AB-919A-95AE9EB9525A}"/>
              </a:ext>
            </a:extLst>
          </p:cNvPr>
          <p:cNvSpPr txBox="1"/>
          <p:nvPr/>
        </p:nvSpPr>
        <p:spPr>
          <a:xfrm>
            <a:off x="8000539" y="1167997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600" dirty="0"/>
              <a:t>温度</a:t>
            </a:r>
            <a:endParaRPr kumimoji="1" lang="en-US" altLang="ja-JP" sz="1600" dirty="0"/>
          </a:p>
          <a:p>
            <a:pPr algn="ctr"/>
            <a:r>
              <a:rPr lang="ja-JP" altLang="en-US" sz="1600" dirty="0"/>
              <a:t>センサ</a:t>
            </a:r>
            <a:endParaRPr kumimoji="1" lang="ja-JP" altLang="en-US" sz="16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872A162F-51BB-5AE1-6777-FF922A9BED44}"/>
              </a:ext>
            </a:extLst>
          </p:cNvPr>
          <p:cNvSpPr txBox="1"/>
          <p:nvPr/>
        </p:nvSpPr>
        <p:spPr>
          <a:xfrm>
            <a:off x="9397539" y="1167997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1600" dirty="0"/>
              <a:t>湿度</a:t>
            </a:r>
            <a:endParaRPr kumimoji="1" lang="en-US" altLang="ja-JP" sz="1600" dirty="0"/>
          </a:p>
          <a:p>
            <a:pPr algn="ctr"/>
            <a:r>
              <a:rPr lang="ja-JP" altLang="en-US" sz="1600" dirty="0"/>
              <a:t>センサ</a:t>
            </a:r>
            <a:endParaRPr kumimoji="1" lang="ja-JP" altLang="en-US" sz="1600" dirty="0"/>
          </a:p>
        </p:txBody>
      </p: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CA3B3ADB-2561-C0CA-DE96-6D4C779C17CD}"/>
              </a:ext>
            </a:extLst>
          </p:cNvPr>
          <p:cNvCxnSpPr/>
          <p:nvPr/>
        </p:nvCxnSpPr>
        <p:spPr>
          <a:xfrm>
            <a:off x="8400648" y="1870731"/>
            <a:ext cx="0" cy="33697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C20A21CE-24A6-54AE-FAD3-2CDD25A52864}"/>
              </a:ext>
            </a:extLst>
          </p:cNvPr>
          <p:cNvCxnSpPr/>
          <p:nvPr/>
        </p:nvCxnSpPr>
        <p:spPr>
          <a:xfrm>
            <a:off x="9797648" y="1870730"/>
            <a:ext cx="0" cy="33697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楕円 31">
            <a:extLst>
              <a:ext uri="{FF2B5EF4-FFF2-40B4-BE49-F238E27FC236}">
                <a16:creationId xmlns:a16="http://schemas.microsoft.com/office/drawing/2014/main" id="{BCF6D08B-BD70-3E28-614B-B35EA9E5FFB4}"/>
              </a:ext>
            </a:extLst>
          </p:cNvPr>
          <p:cNvSpPr/>
          <p:nvPr/>
        </p:nvSpPr>
        <p:spPr>
          <a:xfrm>
            <a:off x="8328648" y="2449911"/>
            <a:ext cx="144000" cy="14400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8" name="楕円 37">
            <a:extLst>
              <a:ext uri="{FF2B5EF4-FFF2-40B4-BE49-F238E27FC236}">
                <a16:creationId xmlns:a16="http://schemas.microsoft.com/office/drawing/2014/main" id="{6AB64CAC-F5CB-D68A-B6F0-5E5D749D87E4}"/>
              </a:ext>
            </a:extLst>
          </p:cNvPr>
          <p:cNvSpPr/>
          <p:nvPr/>
        </p:nvSpPr>
        <p:spPr>
          <a:xfrm>
            <a:off x="9723963" y="2445646"/>
            <a:ext cx="144000" cy="14400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4EC88EB7-0549-148F-AC18-7742761D439A}"/>
              </a:ext>
            </a:extLst>
          </p:cNvPr>
          <p:cNvSpPr txBox="1"/>
          <p:nvPr/>
        </p:nvSpPr>
        <p:spPr>
          <a:xfrm>
            <a:off x="7038443" y="2359423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12:00:00</a:t>
            </a:r>
            <a:endParaRPr kumimoji="1" lang="ja-JP" altLang="en-US" sz="1400" dirty="0"/>
          </a:p>
        </p:txBody>
      </p:sp>
      <p:sp>
        <p:nvSpPr>
          <p:cNvPr id="49" name="矢印: 右 48">
            <a:extLst>
              <a:ext uri="{FF2B5EF4-FFF2-40B4-BE49-F238E27FC236}">
                <a16:creationId xmlns:a16="http://schemas.microsoft.com/office/drawing/2014/main" id="{13236055-D169-3831-97EA-DAEDEC87D41A}"/>
              </a:ext>
            </a:extLst>
          </p:cNvPr>
          <p:cNvSpPr/>
          <p:nvPr/>
        </p:nvSpPr>
        <p:spPr>
          <a:xfrm>
            <a:off x="5910954" y="1260559"/>
            <a:ext cx="1023277" cy="618771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D42A7CEA-F4FB-5220-A6D7-B3209C53276C}"/>
              </a:ext>
            </a:extLst>
          </p:cNvPr>
          <p:cNvSpPr txBox="1"/>
          <p:nvPr/>
        </p:nvSpPr>
        <p:spPr>
          <a:xfrm>
            <a:off x="6028168" y="109105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抽出</a:t>
            </a:r>
          </a:p>
        </p:txBody>
      </p: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E7ACE2DE-851F-09A9-9835-0DE14E5854D0}"/>
              </a:ext>
            </a:extLst>
          </p:cNvPr>
          <p:cNvCxnSpPr/>
          <p:nvPr/>
        </p:nvCxnSpPr>
        <p:spPr>
          <a:xfrm>
            <a:off x="2578472" y="3750800"/>
            <a:ext cx="21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BF63210D-1368-2820-988F-FA946CEEE4A3}"/>
              </a:ext>
            </a:extLst>
          </p:cNvPr>
          <p:cNvCxnSpPr/>
          <p:nvPr/>
        </p:nvCxnSpPr>
        <p:spPr>
          <a:xfrm>
            <a:off x="2810933" y="2479847"/>
            <a:ext cx="0" cy="127095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402462FE-DF45-5AD1-D255-DC3089D7499D}"/>
              </a:ext>
            </a:extLst>
          </p:cNvPr>
          <p:cNvSpPr txBox="1"/>
          <p:nvPr/>
        </p:nvSpPr>
        <p:spPr>
          <a:xfrm>
            <a:off x="2428849" y="2709936"/>
            <a:ext cx="400110" cy="81047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sz="1400" dirty="0"/>
              <a:t>許容範囲</a:t>
            </a:r>
          </a:p>
        </p:txBody>
      </p:sp>
    </p:spTree>
    <p:extLst>
      <p:ext uri="{BB962C8B-B14F-4D97-AF65-F5344CB8AC3E}">
        <p14:creationId xmlns:p14="http://schemas.microsoft.com/office/powerpoint/2010/main" val="2166930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6E30B-F623-2338-FC63-B8944442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csv_to_sqlite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EE3573-5533-43E9-8BAF-7FDA4E3A0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6193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18B4265-47B1-ADA7-5361-CC0625C6E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88" y="966137"/>
            <a:ext cx="3695890" cy="470559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349B08B-9635-A374-D04D-C25285AB9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179" y="966137"/>
            <a:ext cx="3695890" cy="4705592"/>
          </a:xfrm>
          <a:prstGeom prst="rect">
            <a:avLst/>
          </a:prstGeom>
        </p:spPr>
      </p:pic>
      <p:sp>
        <p:nvSpPr>
          <p:cNvPr id="6" name="矢印: 右 5">
            <a:extLst>
              <a:ext uri="{FF2B5EF4-FFF2-40B4-BE49-F238E27FC236}">
                <a16:creationId xmlns:a16="http://schemas.microsoft.com/office/drawing/2014/main" id="{6F574702-92AC-F540-4C02-91F167E5BC05}"/>
              </a:ext>
            </a:extLst>
          </p:cNvPr>
          <p:cNvSpPr/>
          <p:nvPr/>
        </p:nvSpPr>
        <p:spPr>
          <a:xfrm>
            <a:off x="4770966" y="2870201"/>
            <a:ext cx="778934" cy="631613"/>
          </a:xfrm>
          <a:prstGeom prst="rightArrow">
            <a:avLst/>
          </a:prstGeom>
          <a:solidFill>
            <a:srgbClr val="FFFFC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171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CC"/>
        </a:solid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kumimoji="1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954</TotalTime>
  <Words>127</Words>
  <Application>Microsoft Office PowerPoint</Application>
  <PresentationFormat>ワイド画面</PresentationFormat>
  <Paragraphs>77</Paragraphs>
  <Slides>52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52</vt:i4>
      </vt:variant>
    </vt:vector>
  </HeadingPairs>
  <TitlesOfParts>
    <vt:vector size="56" baseType="lpstr">
      <vt:lpstr>游ゴシック</vt:lpstr>
      <vt:lpstr>游ゴシック Light</vt:lpstr>
      <vt:lpstr>Arial</vt:lpstr>
      <vt:lpstr>Office テーマ</vt:lpstr>
      <vt:lpstr>共通</vt:lpstr>
      <vt:lpstr>全体のREADME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csv_to_sqlite</vt:lpstr>
      <vt:lpstr>PowerPoint プレゼンテーション</vt:lpstr>
      <vt:lpstr>sqlite_to_csv</vt:lpstr>
      <vt:lpstr>PowerPoint プレゼンテーション</vt:lpstr>
      <vt:lpstr>PowerPoint プレゼンテーション</vt:lpstr>
      <vt:lpstr>mqttListner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defineSensorViewer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genSensorViewer</vt:lpstr>
      <vt:lpstr>PowerPoint プレゼンテーション</vt:lpstr>
      <vt:lpstr>dataFilter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り ぶ</dc:creator>
  <cp:lastModifiedBy>ぶ り</cp:lastModifiedBy>
  <cp:revision>1</cp:revision>
  <dcterms:created xsi:type="dcterms:W3CDTF">2024-05-06T05:49:34Z</dcterms:created>
  <dcterms:modified xsi:type="dcterms:W3CDTF">2024-05-08T04:07:55Z</dcterms:modified>
</cp:coreProperties>
</file>

<file path=docProps/thumbnail.jpeg>
</file>